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
  </p:notesMasterIdLst>
  <p:sldIdLst>
    <p:sldId id="256" r:id="rId2"/>
    <p:sldId id="257" r:id="rId3"/>
    <p:sldId id="258" r:id="rId4"/>
    <p:sldId id="259" r:id="rId5"/>
    <p:sldId id="261" r:id="rId6"/>
    <p:sldId id="268" r:id="rId7"/>
    <p:sldId id="262" r:id="rId8"/>
    <p:sldId id="266" r:id="rId9"/>
    <p:sldId id="264" r:id="rId10"/>
    <p:sldId id="267"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F33D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B1BF92D-99DA-4F54-F0F3-C6CC715BEFBF}" v="5" dt="2021-12-23T05:16:26.263"/>
    <p1510:client id="{2EB9AE3F-9BF1-9D1C-E003-96E0A58C223B}" v="95" dt="2021-12-23T05:18:29.264"/>
    <p1510:client id="{52BF5FA4-007D-A0CF-C6D7-1B371EA5BD5E}" v="2280" dt="2021-12-23T10:31:29.413"/>
    <p1510:client id="{779AAB65-993E-16B6-3CF1-F4AAD7250DC8}" v="1" dt="2021-12-23T18:21:53.734"/>
    <p1510:client id="{79AEA97A-6136-875D-3BF5-52D391BB15CA}" v="6" dt="2021-12-23T20:45:08.235"/>
    <p1510:client id="{A109D9CF-4B15-4314-8B9E-E7873083AE5E}" v="1215" dt="2021-12-23T23:31:11.722"/>
    <p1510:client id="{A54CA798-3816-A881-59C9-13AA38FA76FB}" v="15" dt="2021-12-23T12:11:15.11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8" d="100"/>
          <a:sy n="78" d="100"/>
        </p:scale>
        <p:origin x="850"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18" Type="http://schemas.microsoft.com/office/2015/10/relationships/revisionInfo" Target="revisionInfo.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vid Fernando Hardy" userId="S::dfhardy@uwaterloo.ca::dcc96627-9963-4515-adc7-ecf5c35664c0" providerId="AD" clId="Web-{79AEA97A-6136-875D-3BF5-52D391BB15CA}"/>
    <pc:docChg chg="modSld">
      <pc:chgData name="David Fernando Hardy" userId="S::dfhardy@uwaterloo.ca::dcc96627-9963-4515-adc7-ecf5c35664c0" providerId="AD" clId="Web-{79AEA97A-6136-875D-3BF5-52D391BB15CA}" dt="2021-12-23T20:45:08.235" v="5" actId="1076"/>
      <pc:docMkLst>
        <pc:docMk/>
      </pc:docMkLst>
      <pc:sldChg chg="modSp">
        <pc:chgData name="David Fernando Hardy" userId="S::dfhardy@uwaterloo.ca::dcc96627-9963-4515-adc7-ecf5c35664c0" providerId="AD" clId="Web-{79AEA97A-6136-875D-3BF5-52D391BB15CA}" dt="2021-12-23T20:45:08.235" v="5" actId="1076"/>
        <pc:sldMkLst>
          <pc:docMk/>
          <pc:sldMk cId="3470358890" sldId="262"/>
        </pc:sldMkLst>
        <pc:spChg chg="mod">
          <ac:chgData name="David Fernando Hardy" userId="S::dfhardy@uwaterloo.ca::dcc96627-9963-4515-adc7-ecf5c35664c0" providerId="AD" clId="Web-{79AEA97A-6136-875D-3BF5-52D391BB15CA}" dt="2021-12-23T20:45:08.235" v="5" actId="1076"/>
          <ac:spMkLst>
            <pc:docMk/>
            <pc:sldMk cId="3470358890" sldId="262"/>
            <ac:spMk id="20" creationId="{9F731D0A-1158-4E85-AF92-081B81A524D0}"/>
          </ac:spMkLst>
        </pc:spChg>
      </pc:sldChg>
    </pc:docChg>
  </pc:docChgLst>
  <pc:docChgLst>
    <pc:chgData name="David Fernando Hardy" userId="dcc96627-9963-4515-adc7-ecf5c35664c0" providerId="ADAL" clId="{A109D9CF-4B15-4314-8B9E-E7873083AE5E}"/>
    <pc:docChg chg="undo custSel addSld delSld modSld">
      <pc:chgData name="David Fernando Hardy" userId="dcc96627-9963-4515-adc7-ecf5c35664c0" providerId="ADAL" clId="{A109D9CF-4B15-4314-8B9E-E7873083AE5E}" dt="2021-12-23T23:36:20.436" v="3221" actId="2696"/>
      <pc:docMkLst>
        <pc:docMk/>
      </pc:docMkLst>
      <pc:sldChg chg="addSp modSp mod">
        <pc:chgData name="David Fernando Hardy" userId="dcc96627-9963-4515-adc7-ecf5c35664c0" providerId="ADAL" clId="{A109D9CF-4B15-4314-8B9E-E7873083AE5E}" dt="2021-12-23T23:34:19.709" v="3066" actId="1076"/>
        <pc:sldMkLst>
          <pc:docMk/>
          <pc:sldMk cId="2891280189" sldId="259"/>
        </pc:sldMkLst>
        <pc:spChg chg="mod">
          <ac:chgData name="David Fernando Hardy" userId="dcc96627-9963-4515-adc7-ecf5c35664c0" providerId="ADAL" clId="{A109D9CF-4B15-4314-8B9E-E7873083AE5E}" dt="2021-12-23T23:34:12.935" v="3065" actId="20577"/>
          <ac:spMkLst>
            <pc:docMk/>
            <pc:sldMk cId="2891280189" sldId="259"/>
            <ac:spMk id="3" creationId="{91297CA5-A811-4F77-A70A-E0071D96E168}"/>
          </ac:spMkLst>
        </pc:spChg>
        <pc:spChg chg="add mod">
          <ac:chgData name="David Fernando Hardy" userId="dcc96627-9963-4515-adc7-ecf5c35664c0" providerId="ADAL" clId="{A109D9CF-4B15-4314-8B9E-E7873083AE5E}" dt="2021-12-23T23:34:19.709" v="3066" actId="1076"/>
          <ac:spMkLst>
            <pc:docMk/>
            <pc:sldMk cId="2891280189" sldId="259"/>
            <ac:spMk id="12" creationId="{4C296EC1-C15E-4FB0-B860-15D4A2DDCC02}"/>
          </ac:spMkLst>
        </pc:spChg>
      </pc:sldChg>
      <pc:sldChg chg="addSp delSp modSp mod">
        <pc:chgData name="David Fernando Hardy" userId="dcc96627-9963-4515-adc7-ecf5c35664c0" providerId="ADAL" clId="{A109D9CF-4B15-4314-8B9E-E7873083AE5E}" dt="2021-12-23T23:34:46.138" v="3067" actId="1076"/>
        <pc:sldMkLst>
          <pc:docMk/>
          <pc:sldMk cId="86283529" sldId="261"/>
        </pc:sldMkLst>
        <pc:spChg chg="mod">
          <ac:chgData name="David Fernando Hardy" userId="dcc96627-9963-4515-adc7-ecf5c35664c0" providerId="ADAL" clId="{A109D9CF-4B15-4314-8B9E-E7873083AE5E}" dt="2021-12-23T23:25:06.700" v="2588" actId="11"/>
          <ac:spMkLst>
            <pc:docMk/>
            <pc:sldMk cId="86283529" sldId="261"/>
            <ac:spMk id="3" creationId="{91297CA5-A811-4F77-A70A-E0071D96E168}"/>
          </ac:spMkLst>
        </pc:spChg>
        <pc:spChg chg="add mod">
          <ac:chgData name="David Fernando Hardy" userId="dcc96627-9963-4515-adc7-ecf5c35664c0" providerId="ADAL" clId="{A109D9CF-4B15-4314-8B9E-E7873083AE5E}" dt="2021-12-23T23:22:13.548" v="2438" actId="1076"/>
          <ac:spMkLst>
            <pc:docMk/>
            <pc:sldMk cId="86283529" sldId="261"/>
            <ac:spMk id="10" creationId="{D94E11BA-DB09-4CF4-AE09-D0F7B8B10E71}"/>
          </ac:spMkLst>
        </pc:spChg>
        <pc:spChg chg="add mod">
          <ac:chgData name="David Fernando Hardy" userId="dcc96627-9963-4515-adc7-ecf5c35664c0" providerId="ADAL" clId="{A109D9CF-4B15-4314-8B9E-E7873083AE5E}" dt="2021-12-23T23:34:46.138" v="3067" actId="1076"/>
          <ac:spMkLst>
            <pc:docMk/>
            <pc:sldMk cId="86283529" sldId="261"/>
            <ac:spMk id="11" creationId="{CC839EB8-876E-49AD-B9BA-7A3BE000E15A}"/>
          </ac:spMkLst>
        </pc:spChg>
        <pc:picChg chg="del mod">
          <ac:chgData name="David Fernando Hardy" userId="dcc96627-9963-4515-adc7-ecf5c35664c0" providerId="ADAL" clId="{A109D9CF-4B15-4314-8B9E-E7873083AE5E}" dt="2021-12-23T23:21:24.497" v="2427" actId="478"/>
          <ac:picMkLst>
            <pc:docMk/>
            <pc:sldMk cId="86283529" sldId="261"/>
            <ac:picMk id="8" creationId="{8BF8AE1C-0D5E-46FA-BFB5-5CB478317B6D}"/>
          </ac:picMkLst>
        </pc:picChg>
      </pc:sldChg>
      <pc:sldChg chg="addSp delSp modSp mod">
        <pc:chgData name="David Fernando Hardy" userId="dcc96627-9963-4515-adc7-ecf5c35664c0" providerId="ADAL" clId="{A109D9CF-4B15-4314-8B9E-E7873083AE5E}" dt="2021-12-23T20:44:40.801" v="2109"/>
        <pc:sldMkLst>
          <pc:docMk/>
          <pc:sldMk cId="3470358890" sldId="262"/>
        </pc:sldMkLst>
        <pc:spChg chg="mod">
          <ac:chgData name="David Fernando Hardy" userId="dcc96627-9963-4515-adc7-ecf5c35664c0" providerId="ADAL" clId="{A109D9CF-4B15-4314-8B9E-E7873083AE5E}" dt="2021-12-23T19:29:29.523" v="996" actId="14100"/>
          <ac:spMkLst>
            <pc:docMk/>
            <pc:sldMk cId="3470358890" sldId="262"/>
            <ac:spMk id="3" creationId="{91297CA5-A811-4F77-A70A-E0071D96E168}"/>
          </ac:spMkLst>
        </pc:spChg>
        <pc:spChg chg="add mod">
          <ac:chgData name="David Fernando Hardy" userId="dcc96627-9963-4515-adc7-ecf5c35664c0" providerId="ADAL" clId="{A109D9CF-4B15-4314-8B9E-E7873083AE5E}" dt="2021-12-23T20:34:53.271" v="2082" actId="20577"/>
          <ac:spMkLst>
            <pc:docMk/>
            <pc:sldMk cId="3470358890" sldId="262"/>
            <ac:spMk id="20" creationId="{9F731D0A-1158-4E85-AF92-081B81A524D0}"/>
          </ac:spMkLst>
        </pc:spChg>
        <pc:grpChg chg="add del mod">
          <ac:chgData name="David Fernando Hardy" userId="dcc96627-9963-4515-adc7-ecf5c35664c0" providerId="ADAL" clId="{A109D9CF-4B15-4314-8B9E-E7873083AE5E}" dt="2021-12-23T20:35:52.742" v="2102"/>
          <ac:grpSpMkLst>
            <pc:docMk/>
            <pc:sldMk cId="3470358890" sldId="262"/>
            <ac:grpSpMk id="30" creationId="{1CA88FBF-ED59-46FB-A3C1-DEC46C507741}"/>
          </ac:grpSpMkLst>
        </pc:grpChg>
        <pc:grpChg chg="mod">
          <ac:chgData name="David Fernando Hardy" userId="dcc96627-9963-4515-adc7-ecf5c35664c0" providerId="ADAL" clId="{A109D9CF-4B15-4314-8B9E-E7873083AE5E}" dt="2021-12-23T20:35:49.871" v="2100"/>
          <ac:grpSpMkLst>
            <pc:docMk/>
            <pc:sldMk cId="3470358890" sldId="262"/>
            <ac:grpSpMk id="32" creationId="{3B76EC29-4FA4-4246-A4FF-90DBCCF5A9A3}"/>
          </ac:grpSpMkLst>
        </pc:grpChg>
        <pc:grpChg chg="del mod">
          <ac:chgData name="David Fernando Hardy" userId="dcc96627-9963-4515-adc7-ecf5c35664c0" providerId="ADAL" clId="{A109D9CF-4B15-4314-8B9E-E7873083AE5E}" dt="2021-12-23T20:44:28.571" v="2107"/>
          <ac:grpSpMkLst>
            <pc:docMk/>
            <pc:sldMk cId="3470358890" sldId="262"/>
            <ac:grpSpMk id="34" creationId="{7FEE3B73-8C4F-49F5-8B65-861BA5B3A117}"/>
          </ac:grpSpMkLst>
        </pc:grpChg>
        <pc:picChg chg="add del mod">
          <ac:chgData name="David Fernando Hardy" userId="dcc96627-9963-4515-adc7-ecf5c35664c0" providerId="ADAL" clId="{A109D9CF-4B15-4314-8B9E-E7873083AE5E}" dt="2021-12-23T18:50:59.775" v="17" actId="478"/>
          <ac:picMkLst>
            <pc:docMk/>
            <pc:sldMk cId="3470358890" sldId="262"/>
            <ac:picMk id="11" creationId="{4B0CD50C-7530-4632-8B4D-91084FF4C82B}"/>
          </ac:picMkLst>
        </pc:picChg>
        <pc:picChg chg="add del mod">
          <ac:chgData name="David Fernando Hardy" userId="dcc96627-9963-4515-adc7-ecf5c35664c0" providerId="ADAL" clId="{A109D9CF-4B15-4314-8B9E-E7873083AE5E}" dt="2021-12-23T18:50:57.168" v="16" actId="478"/>
          <ac:picMkLst>
            <pc:docMk/>
            <pc:sldMk cId="3470358890" sldId="262"/>
            <ac:picMk id="13" creationId="{B265DFCA-4302-433F-BEFC-783B8724E823}"/>
          </ac:picMkLst>
        </pc:picChg>
        <pc:picChg chg="add mod modCrop">
          <ac:chgData name="David Fernando Hardy" userId="dcc96627-9963-4515-adc7-ecf5c35664c0" providerId="ADAL" clId="{A109D9CF-4B15-4314-8B9E-E7873083AE5E}" dt="2021-12-23T18:56:45.180" v="26" actId="1076"/>
          <ac:picMkLst>
            <pc:docMk/>
            <pc:sldMk cId="3470358890" sldId="262"/>
            <ac:picMk id="15" creationId="{50F26D36-2B66-4A4C-A7BA-BC0D9AAF68E6}"/>
          </ac:picMkLst>
        </pc:picChg>
        <pc:picChg chg="add mod modCrop">
          <ac:chgData name="David Fernando Hardy" userId="dcc96627-9963-4515-adc7-ecf5c35664c0" providerId="ADAL" clId="{A109D9CF-4B15-4314-8B9E-E7873083AE5E}" dt="2021-12-23T19:15:47.045" v="597" actId="1076"/>
          <ac:picMkLst>
            <pc:docMk/>
            <pc:sldMk cId="3470358890" sldId="262"/>
            <ac:picMk id="17" creationId="{468DEEF3-7A21-49AE-B90E-C341A943B112}"/>
          </ac:picMkLst>
        </pc:picChg>
        <pc:picChg chg="add mod modCrop">
          <ac:chgData name="David Fernando Hardy" userId="dcc96627-9963-4515-adc7-ecf5c35664c0" providerId="ADAL" clId="{A109D9CF-4B15-4314-8B9E-E7873083AE5E}" dt="2021-12-23T19:23:32.398" v="683" actId="14100"/>
          <ac:picMkLst>
            <pc:docMk/>
            <pc:sldMk cId="3470358890" sldId="262"/>
            <ac:picMk id="19" creationId="{03BEA7BA-EA30-4269-9B4D-4BCC7542AE3E}"/>
          </ac:picMkLst>
        </pc:picChg>
        <pc:inkChg chg="add del">
          <ac:chgData name="David Fernando Hardy" userId="dcc96627-9963-4515-adc7-ecf5c35664c0" providerId="ADAL" clId="{A109D9CF-4B15-4314-8B9E-E7873083AE5E}" dt="2021-12-23T20:35:42.218" v="2093" actId="9405"/>
          <ac:inkMkLst>
            <pc:docMk/>
            <pc:sldMk cId="3470358890" sldId="262"/>
            <ac:inkMk id="27" creationId="{E9F6F48A-BFBF-4810-B4C8-36113BAB9B9B}"/>
          </ac:inkMkLst>
        </pc:inkChg>
        <pc:inkChg chg="add del mod">
          <ac:chgData name="David Fernando Hardy" userId="dcc96627-9963-4515-adc7-ecf5c35664c0" providerId="ADAL" clId="{A109D9CF-4B15-4314-8B9E-E7873083AE5E}" dt="2021-12-23T20:44:28.570" v="2106"/>
          <ac:inkMkLst>
            <pc:docMk/>
            <pc:sldMk cId="3470358890" sldId="262"/>
            <ac:inkMk id="28" creationId="{D37DD2A4-748E-475F-A7CB-302DCE816807}"/>
          </ac:inkMkLst>
        </pc:inkChg>
        <pc:inkChg chg="add del mod">
          <ac:chgData name="David Fernando Hardy" userId="dcc96627-9963-4515-adc7-ecf5c35664c0" providerId="ADAL" clId="{A109D9CF-4B15-4314-8B9E-E7873083AE5E}" dt="2021-12-23T20:44:28.571" v="2108"/>
          <ac:inkMkLst>
            <pc:docMk/>
            <pc:sldMk cId="3470358890" sldId="262"/>
            <ac:inkMk id="29" creationId="{38B47996-0F2D-4A08-BBA8-FF8DD7DD37D5}"/>
          </ac:inkMkLst>
        </pc:inkChg>
        <pc:inkChg chg="add del mod">
          <ac:chgData name="David Fernando Hardy" userId="dcc96627-9963-4515-adc7-ecf5c35664c0" providerId="ADAL" clId="{A109D9CF-4B15-4314-8B9E-E7873083AE5E}" dt="2021-12-23T20:35:49.871" v="2100"/>
          <ac:inkMkLst>
            <pc:docMk/>
            <pc:sldMk cId="3470358890" sldId="262"/>
            <ac:inkMk id="31" creationId="{BD6CA247-0FEC-495F-B4E4-B9CF56A30EA8}"/>
          </ac:inkMkLst>
        </pc:inkChg>
        <pc:inkChg chg="add del mod">
          <ac:chgData name="David Fernando Hardy" userId="dcc96627-9963-4515-adc7-ecf5c35664c0" providerId="ADAL" clId="{A109D9CF-4B15-4314-8B9E-E7873083AE5E}" dt="2021-12-23T20:44:28.571" v="2107"/>
          <ac:inkMkLst>
            <pc:docMk/>
            <pc:sldMk cId="3470358890" sldId="262"/>
            <ac:inkMk id="33" creationId="{F10E0A96-7A62-4ED1-A217-C7F3BABFBBAC}"/>
          </ac:inkMkLst>
        </pc:inkChg>
        <pc:inkChg chg="add del">
          <ac:chgData name="David Fernando Hardy" userId="dcc96627-9963-4515-adc7-ecf5c35664c0" providerId="ADAL" clId="{A109D9CF-4B15-4314-8B9E-E7873083AE5E}" dt="2021-12-23T20:44:40.801" v="2109"/>
          <ac:inkMkLst>
            <pc:docMk/>
            <pc:sldMk cId="3470358890" sldId="262"/>
            <ac:inkMk id="35" creationId="{37A79F5D-184D-4E95-B370-5BC5C73614E2}"/>
          </ac:inkMkLst>
        </pc:inkChg>
        <pc:inkChg chg="add del">
          <ac:chgData name="David Fernando Hardy" userId="dcc96627-9963-4515-adc7-ecf5c35664c0" providerId="ADAL" clId="{A109D9CF-4B15-4314-8B9E-E7873083AE5E}" dt="2021-12-23T20:44:20.558" v="2105" actId="9405"/>
          <ac:inkMkLst>
            <pc:docMk/>
            <pc:sldMk cId="3470358890" sldId="262"/>
            <ac:inkMk id="36" creationId="{D5B5236E-F325-4385-B795-386F0F9CEDC6}"/>
          </ac:inkMkLst>
        </pc:inkChg>
        <pc:cxnChg chg="add del mod">
          <ac:chgData name="David Fernando Hardy" userId="dcc96627-9963-4515-adc7-ecf5c35664c0" providerId="ADAL" clId="{A109D9CF-4B15-4314-8B9E-E7873083AE5E}" dt="2021-12-23T20:35:32.630" v="2091" actId="478"/>
          <ac:cxnSpMkLst>
            <pc:docMk/>
            <pc:sldMk cId="3470358890" sldId="262"/>
            <ac:cxnSpMk id="22" creationId="{59D2CB7A-8DC3-458B-AA80-3664B45BA033}"/>
          </ac:cxnSpMkLst>
        </pc:cxnChg>
      </pc:sldChg>
      <pc:sldChg chg="del">
        <pc:chgData name="David Fernando Hardy" userId="dcc96627-9963-4515-adc7-ecf5c35664c0" providerId="ADAL" clId="{A109D9CF-4B15-4314-8B9E-E7873083AE5E}" dt="2021-12-23T20:05:45.169" v="2007" actId="2696"/>
        <pc:sldMkLst>
          <pc:docMk/>
          <pc:sldMk cId="1765256055" sldId="263"/>
        </pc:sldMkLst>
      </pc:sldChg>
      <pc:sldChg chg="modSp mod">
        <pc:chgData name="David Fernando Hardy" userId="dcc96627-9963-4515-adc7-ecf5c35664c0" providerId="ADAL" clId="{A109D9CF-4B15-4314-8B9E-E7873083AE5E}" dt="2021-12-23T19:59:03.506" v="2006" actId="20577"/>
        <pc:sldMkLst>
          <pc:docMk/>
          <pc:sldMk cId="244785598" sldId="264"/>
        </pc:sldMkLst>
        <pc:spChg chg="mod">
          <ac:chgData name="David Fernando Hardy" userId="dcc96627-9963-4515-adc7-ecf5c35664c0" providerId="ADAL" clId="{A109D9CF-4B15-4314-8B9E-E7873083AE5E}" dt="2021-12-23T19:59:03.506" v="2006" actId="20577"/>
          <ac:spMkLst>
            <pc:docMk/>
            <pc:sldMk cId="244785598" sldId="264"/>
            <ac:spMk id="3" creationId="{91297CA5-A811-4F77-A70A-E0071D96E168}"/>
          </ac:spMkLst>
        </pc:spChg>
      </pc:sldChg>
      <pc:sldChg chg="del">
        <pc:chgData name="David Fernando Hardy" userId="dcc96627-9963-4515-adc7-ecf5c35664c0" providerId="ADAL" clId="{A109D9CF-4B15-4314-8B9E-E7873083AE5E}" dt="2021-12-23T23:36:20.436" v="3221" actId="2696"/>
        <pc:sldMkLst>
          <pc:docMk/>
          <pc:sldMk cId="2232298523" sldId="265"/>
        </pc:sldMkLst>
      </pc:sldChg>
      <pc:sldChg chg="addSp delSp modSp add mod">
        <pc:chgData name="David Fernando Hardy" userId="dcc96627-9963-4515-adc7-ecf5c35664c0" providerId="ADAL" clId="{A109D9CF-4B15-4314-8B9E-E7873083AE5E}" dt="2021-12-23T19:57:58.243" v="1892" actId="1076"/>
        <pc:sldMkLst>
          <pc:docMk/>
          <pc:sldMk cId="1980772828" sldId="266"/>
        </pc:sldMkLst>
        <pc:spChg chg="mod">
          <ac:chgData name="David Fernando Hardy" userId="dcc96627-9963-4515-adc7-ecf5c35664c0" providerId="ADAL" clId="{A109D9CF-4B15-4314-8B9E-E7873083AE5E}" dt="2021-12-23T19:57:16.535" v="1884" actId="20577"/>
          <ac:spMkLst>
            <pc:docMk/>
            <pc:sldMk cId="1980772828" sldId="266"/>
            <ac:spMk id="3" creationId="{91297CA5-A811-4F77-A70A-E0071D96E168}"/>
          </ac:spMkLst>
        </pc:spChg>
        <pc:picChg chg="add mod modCrop">
          <ac:chgData name="David Fernando Hardy" userId="dcc96627-9963-4515-adc7-ecf5c35664c0" providerId="ADAL" clId="{A109D9CF-4B15-4314-8B9E-E7873083AE5E}" dt="2021-12-23T19:39:18.934" v="1014" actId="1076"/>
          <ac:picMkLst>
            <pc:docMk/>
            <pc:sldMk cId="1980772828" sldId="266"/>
            <ac:picMk id="11" creationId="{753C641B-4D0F-4416-A027-B8D7471E6688}"/>
          </ac:picMkLst>
        </pc:picChg>
        <pc:picChg chg="add mod modCrop">
          <ac:chgData name="David Fernando Hardy" userId="dcc96627-9963-4515-adc7-ecf5c35664c0" providerId="ADAL" clId="{A109D9CF-4B15-4314-8B9E-E7873083AE5E}" dt="2021-12-23T19:57:58.243" v="1892" actId="1076"/>
          <ac:picMkLst>
            <pc:docMk/>
            <pc:sldMk cId="1980772828" sldId="266"/>
            <ac:picMk id="13" creationId="{EEE72A4C-3D32-4DF7-804F-2286C65F2A16}"/>
          </ac:picMkLst>
        </pc:picChg>
        <pc:picChg chg="del">
          <ac:chgData name="David Fernando Hardy" userId="dcc96627-9963-4515-adc7-ecf5c35664c0" providerId="ADAL" clId="{A109D9CF-4B15-4314-8B9E-E7873083AE5E}" dt="2021-12-23T19:38:14.385" v="1002" actId="478"/>
          <ac:picMkLst>
            <pc:docMk/>
            <pc:sldMk cId="1980772828" sldId="266"/>
            <ac:picMk id="15" creationId="{50F26D36-2B66-4A4C-A7BA-BC0D9AAF68E6}"/>
          </ac:picMkLst>
        </pc:picChg>
        <pc:picChg chg="del">
          <ac:chgData name="David Fernando Hardy" userId="dcc96627-9963-4515-adc7-ecf5c35664c0" providerId="ADAL" clId="{A109D9CF-4B15-4314-8B9E-E7873083AE5E}" dt="2021-12-23T19:38:16.295" v="1003" actId="478"/>
          <ac:picMkLst>
            <pc:docMk/>
            <pc:sldMk cId="1980772828" sldId="266"/>
            <ac:picMk id="17" creationId="{468DEEF3-7A21-49AE-B90E-C341A943B112}"/>
          </ac:picMkLst>
        </pc:picChg>
        <pc:picChg chg="del">
          <ac:chgData name="David Fernando Hardy" userId="dcc96627-9963-4515-adc7-ecf5c35664c0" providerId="ADAL" clId="{A109D9CF-4B15-4314-8B9E-E7873083AE5E}" dt="2021-12-23T19:38:18.309" v="1004" actId="478"/>
          <ac:picMkLst>
            <pc:docMk/>
            <pc:sldMk cId="1980772828" sldId="266"/>
            <ac:picMk id="19" creationId="{03BEA7BA-EA30-4269-9B4D-4BCC7542AE3E}"/>
          </ac:picMkLst>
        </pc:picChg>
      </pc:sldChg>
      <pc:sldChg chg="new del">
        <pc:chgData name="David Fernando Hardy" userId="dcc96627-9963-4515-adc7-ecf5c35664c0" providerId="ADAL" clId="{A109D9CF-4B15-4314-8B9E-E7873083AE5E}" dt="2021-12-23T19:32:04.711" v="998" actId="680"/>
        <pc:sldMkLst>
          <pc:docMk/>
          <pc:sldMk cId="3899719929" sldId="266"/>
        </pc:sldMkLst>
      </pc:sldChg>
      <pc:sldChg chg="modSp add mod">
        <pc:chgData name="David Fernando Hardy" userId="dcc96627-9963-4515-adc7-ecf5c35664c0" providerId="ADAL" clId="{A109D9CF-4B15-4314-8B9E-E7873083AE5E}" dt="2021-12-23T20:07:55.200" v="2043" actId="5793"/>
        <pc:sldMkLst>
          <pc:docMk/>
          <pc:sldMk cId="1770826244" sldId="267"/>
        </pc:sldMkLst>
        <pc:spChg chg="mod">
          <ac:chgData name="David Fernando Hardy" userId="dcc96627-9963-4515-adc7-ecf5c35664c0" providerId="ADAL" clId="{A109D9CF-4B15-4314-8B9E-E7873083AE5E}" dt="2021-12-23T20:06:09.021" v="2018" actId="20577"/>
          <ac:spMkLst>
            <pc:docMk/>
            <pc:sldMk cId="1770826244" sldId="267"/>
            <ac:spMk id="2" creationId="{F096CEB3-4371-4B52-9042-943BF586EF09}"/>
          </ac:spMkLst>
        </pc:spChg>
        <pc:spChg chg="mod">
          <ac:chgData name="David Fernando Hardy" userId="dcc96627-9963-4515-adc7-ecf5c35664c0" providerId="ADAL" clId="{A109D9CF-4B15-4314-8B9E-E7873083AE5E}" dt="2021-12-23T20:07:55.200" v="2043" actId="5793"/>
          <ac:spMkLst>
            <pc:docMk/>
            <pc:sldMk cId="1770826244" sldId="267"/>
            <ac:spMk id="3" creationId="{91297CA5-A811-4F77-A70A-E0071D96E168}"/>
          </ac:spMkLst>
        </pc:spChg>
      </pc:sldChg>
      <pc:sldChg chg="addSp modSp add mod">
        <pc:chgData name="David Fernando Hardy" userId="dcc96627-9963-4515-adc7-ecf5c35664c0" providerId="ADAL" clId="{A109D9CF-4B15-4314-8B9E-E7873083AE5E}" dt="2021-12-23T23:36:00.948" v="3220" actId="20577"/>
        <pc:sldMkLst>
          <pc:docMk/>
          <pc:sldMk cId="4232060454" sldId="268"/>
        </pc:sldMkLst>
        <pc:spChg chg="mod">
          <ac:chgData name="David Fernando Hardy" userId="dcc96627-9963-4515-adc7-ecf5c35664c0" providerId="ADAL" clId="{A109D9CF-4B15-4314-8B9E-E7873083AE5E}" dt="2021-12-23T23:36:00.948" v="3220" actId="20577"/>
          <ac:spMkLst>
            <pc:docMk/>
            <pc:sldMk cId="4232060454" sldId="268"/>
            <ac:spMk id="3" creationId="{91297CA5-A811-4F77-A70A-E0071D96E168}"/>
          </ac:spMkLst>
        </pc:spChg>
        <pc:spChg chg="add mod">
          <ac:chgData name="David Fernando Hardy" userId="dcc96627-9963-4515-adc7-ecf5c35664c0" providerId="ADAL" clId="{A109D9CF-4B15-4314-8B9E-E7873083AE5E}" dt="2021-12-23T23:32:55.875" v="2964" actId="20577"/>
          <ac:spMkLst>
            <pc:docMk/>
            <pc:sldMk cId="4232060454" sldId="268"/>
            <ac:spMk id="8" creationId="{819D1835-13E0-442E-8F76-383C19D4022A}"/>
          </ac:spMkLst>
        </pc:spChg>
        <pc:spChg chg="mod">
          <ac:chgData name="David Fernando Hardy" userId="dcc96627-9963-4515-adc7-ecf5c35664c0" providerId="ADAL" clId="{A109D9CF-4B15-4314-8B9E-E7873083AE5E}" dt="2021-12-23T23:28:12.285" v="2753" actId="20577"/>
          <ac:spMkLst>
            <pc:docMk/>
            <pc:sldMk cId="4232060454" sldId="268"/>
            <ac:spMk id="10" creationId="{D94E11BA-DB09-4CF4-AE09-D0F7B8B10E71}"/>
          </ac:spMkLst>
        </pc:spChg>
        <pc:spChg chg="mod">
          <ac:chgData name="David Fernando Hardy" userId="dcc96627-9963-4515-adc7-ecf5c35664c0" providerId="ADAL" clId="{A109D9CF-4B15-4314-8B9E-E7873083AE5E}" dt="2021-12-23T23:32:03.904" v="2961" actId="1076"/>
          <ac:spMkLst>
            <pc:docMk/>
            <pc:sldMk cId="4232060454" sldId="268"/>
            <ac:spMk id="11" creationId="{CC839EB8-876E-49AD-B9BA-7A3BE000E15A}"/>
          </ac:spMkLst>
        </pc:spChg>
      </pc:sldChg>
    </pc:docChg>
  </pc:docChgLst>
  <pc:docChgLst>
    <pc:chgData name="David Fernando Hardy" userId="S::dfhardy@uwaterloo.ca::dcc96627-9963-4515-adc7-ecf5c35664c0" providerId="AD" clId="Web-{A54CA798-3816-A881-59C9-13AA38FA76FB}"/>
    <pc:docChg chg="modSld">
      <pc:chgData name="David Fernando Hardy" userId="S::dfhardy@uwaterloo.ca::dcc96627-9963-4515-adc7-ecf5c35664c0" providerId="AD" clId="Web-{A54CA798-3816-A881-59C9-13AA38FA76FB}" dt="2021-12-23T12:11:14.719" v="13" actId="20577"/>
      <pc:docMkLst>
        <pc:docMk/>
      </pc:docMkLst>
      <pc:sldChg chg="modSp">
        <pc:chgData name="David Fernando Hardy" userId="S::dfhardy@uwaterloo.ca::dcc96627-9963-4515-adc7-ecf5c35664c0" providerId="AD" clId="Web-{A54CA798-3816-A881-59C9-13AA38FA76FB}" dt="2021-12-23T12:11:14.719" v="13" actId="20577"/>
        <pc:sldMkLst>
          <pc:docMk/>
          <pc:sldMk cId="1765256055" sldId="263"/>
        </pc:sldMkLst>
        <pc:spChg chg="mod">
          <ac:chgData name="David Fernando Hardy" userId="S::dfhardy@uwaterloo.ca::dcc96627-9963-4515-adc7-ecf5c35664c0" providerId="AD" clId="Web-{A54CA798-3816-A881-59C9-13AA38FA76FB}" dt="2021-12-23T12:11:14.719" v="13" actId="20577"/>
          <ac:spMkLst>
            <pc:docMk/>
            <pc:sldMk cId="1765256055" sldId="263"/>
            <ac:spMk id="3" creationId="{91297CA5-A811-4F77-A70A-E0071D96E168}"/>
          </ac:spMkLst>
        </pc:spChg>
      </pc:sldChg>
    </pc:docChg>
  </pc:docChgLst>
  <pc:docChgLst>
    <pc:chgData name="Francis Alan Chambers" userId="S::fachambe@uwaterloo.ca::43794c2e-c29d-436e-be8d-d28562184122" providerId="AD" clId="Web-{779AAB65-993E-16B6-3CF1-F4AAD7250DC8}"/>
    <pc:docChg chg="sldOrd">
      <pc:chgData name="Francis Alan Chambers" userId="S::fachambe@uwaterloo.ca::43794c2e-c29d-436e-be8d-d28562184122" providerId="AD" clId="Web-{779AAB65-993E-16B6-3CF1-F4AAD7250DC8}" dt="2021-12-23T18:21:53.734" v="0"/>
      <pc:docMkLst>
        <pc:docMk/>
      </pc:docMkLst>
      <pc:sldChg chg="ord">
        <pc:chgData name="Francis Alan Chambers" userId="S::fachambe@uwaterloo.ca::43794c2e-c29d-436e-be8d-d28562184122" providerId="AD" clId="Web-{779AAB65-993E-16B6-3CF1-F4AAD7250DC8}" dt="2021-12-23T18:21:53.734" v="0"/>
        <pc:sldMkLst>
          <pc:docMk/>
          <pc:sldMk cId="244785598" sldId="264"/>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FA94469-815A-4197-ABF6-E8C03B3E0256}" type="datetimeFigureOut">
              <a:rPr lang="en-CA" smtClean="0"/>
              <a:t>2021-12-23</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110E15E-F80F-4AD8-9E28-C855B765E1D7}" type="slidenum">
              <a:rPr lang="en-CA" smtClean="0"/>
              <a:t>‹#›</a:t>
            </a:fld>
            <a:endParaRPr lang="en-CA"/>
          </a:p>
        </p:txBody>
      </p:sp>
    </p:spTree>
    <p:extLst>
      <p:ext uri="{BB962C8B-B14F-4D97-AF65-F5344CB8AC3E}">
        <p14:creationId xmlns:p14="http://schemas.microsoft.com/office/powerpoint/2010/main" val="33549922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3391E-C2E1-4DCC-B7A6-9EBB690ED5B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4CEE7CB6-5778-4B3E-BF5E-9D4CF44CA83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461D2BA6-7EAC-4ABF-9BB6-038899A24190}"/>
              </a:ext>
            </a:extLst>
          </p:cNvPr>
          <p:cNvSpPr>
            <a:spLocks noGrp="1"/>
          </p:cNvSpPr>
          <p:nvPr>
            <p:ph type="dt" sz="half" idx="10"/>
          </p:nvPr>
        </p:nvSpPr>
        <p:spPr/>
        <p:txBody>
          <a:bodyPr/>
          <a:lstStyle/>
          <a:p>
            <a:r>
              <a:rPr lang="en-CA"/>
              <a:t>Francis Chambers, David Hardy</a:t>
            </a:r>
          </a:p>
        </p:txBody>
      </p:sp>
      <p:sp>
        <p:nvSpPr>
          <p:cNvPr id="5" name="Footer Placeholder 4">
            <a:extLst>
              <a:ext uri="{FF2B5EF4-FFF2-40B4-BE49-F238E27FC236}">
                <a16:creationId xmlns:a16="http://schemas.microsoft.com/office/drawing/2014/main" id="{67743E2F-9EA5-4331-96B2-1329714C57E1}"/>
              </a:ext>
            </a:extLst>
          </p:cNvPr>
          <p:cNvSpPr>
            <a:spLocks noGrp="1"/>
          </p:cNvSpPr>
          <p:nvPr>
            <p:ph type="ftr" sz="quarter" idx="11"/>
          </p:nvPr>
        </p:nvSpPr>
        <p:spPr/>
        <p:txBody>
          <a:bodyPr/>
          <a:lstStyle/>
          <a:p>
            <a:r>
              <a:rPr lang="en-US"/>
              <a:t>Switching Bilateral Filter for Universal Noise Removal</a:t>
            </a:r>
            <a:endParaRPr lang="en-CA"/>
          </a:p>
        </p:txBody>
      </p:sp>
      <p:sp>
        <p:nvSpPr>
          <p:cNvPr id="6" name="Slide Number Placeholder 5">
            <a:extLst>
              <a:ext uri="{FF2B5EF4-FFF2-40B4-BE49-F238E27FC236}">
                <a16:creationId xmlns:a16="http://schemas.microsoft.com/office/drawing/2014/main" id="{7F99D025-F4EB-4D8B-910C-0B38C8E1C150}"/>
              </a:ext>
            </a:extLst>
          </p:cNvPr>
          <p:cNvSpPr>
            <a:spLocks noGrp="1"/>
          </p:cNvSpPr>
          <p:nvPr>
            <p:ph type="sldNum" sz="quarter" idx="12"/>
          </p:nvPr>
        </p:nvSpPr>
        <p:spPr/>
        <p:txBody>
          <a:bodyPr/>
          <a:lstStyle/>
          <a:p>
            <a:fld id="{BF7A901F-4247-441E-81CF-20307FDBCBCA}" type="slidenum">
              <a:rPr lang="en-CA" smtClean="0"/>
              <a:t>‹#›</a:t>
            </a:fld>
            <a:endParaRPr lang="en-CA"/>
          </a:p>
        </p:txBody>
      </p:sp>
    </p:spTree>
    <p:extLst>
      <p:ext uri="{BB962C8B-B14F-4D97-AF65-F5344CB8AC3E}">
        <p14:creationId xmlns:p14="http://schemas.microsoft.com/office/powerpoint/2010/main" val="29824788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E92C92-CBA2-4056-8908-AFD6DB2436BD}"/>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0CE29F3C-E255-400F-BB47-3440FF23C9D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5152173D-88FD-421F-8835-FEF5BC860CD7}"/>
              </a:ext>
            </a:extLst>
          </p:cNvPr>
          <p:cNvSpPr>
            <a:spLocks noGrp="1"/>
          </p:cNvSpPr>
          <p:nvPr>
            <p:ph type="dt" sz="half" idx="10"/>
          </p:nvPr>
        </p:nvSpPr>
        <p:spPr/>
        <p:txBody>
          <a:bodyPr/>
          <a:lstStyle/>
          <a:p>
            <a:r>
              <a:rPr lang="en-CA"/>
              <a:t>Francis Chambers, David Hardy</a:t>
            </a:r>
          </a:p>
        </p:txBody>
      </p:sp>
      <p:sp>
        <p:nvSpPr>
          <p:cNvPr id="5" name="Footer Placeholder 4">
            <a:extLst>
              <a:ext uri="{FF2B5EF4-FFF2-40B4-BE49-F238E27FC236}">
                <a16:creationId xmlns:a16="http://schemas.microsoft.com/office/drawing/2014/main" id="{1D60C0E4-A0BD-4779-8385-61BE870A898C}"/>
              </a:ext>
            </a:extLst>
          </p:cNvPr>
          <p:cNvSpPr>
            <a:spLocks noGrp="1"/>
          </p:cNvSpPr>
          <p:nvPr>
            <p:ph type="ftr" sz="quarter" idx="11"/>
          </p:nvPr>
        </p:nvSpPr>
        <p:spPr/>
        <p:txBody>
          <a:bodyPr/>
          <a:lstStyle/>
          <a:p>
            <a:r>
              <a:rPr lang="en-US"/>
              <a:t>Switching Bilateral Filter for Universal Noise Removal</a:t>
            </a:r>
            <a:endParaRPr lang="en-CA"/>
          </a:p>
        </p:txBody>
      </p:sp>
      <p:sp>
        <p:nvSpPr>
          <p:cNvPr id="6" name="Slide Number Placeholder 5">
            <a:extLst>
              <a:ext uri="{FF2B5EF4-FFF2-40B4-BE49-F238E27FC236}">
                <a16:creationId xmlns:a16="http://schemas.microsoft.com/office/drawing/2014/main" id="{85F79A34-031A-4BA4-9F3F-B458D7D1B856}"/>
              </a:ext>
            </a:extLst>
          </p:cNvPr>
          <p:cNvSpPr>
            <a:spLocks noGrp="1"/>
          </p:cNvSpPr>
          <p:nvPr>
            <p:ph type="sldNum" sz="quarter" idx="12"/>
          </p:nvPr>
        </p:nvSpPr>
        <p:spPr/>
        <p:txBody>
          <a:bodyPr/>
          <a:lstStyle/>
          <a:p>
            <a:fld id="{BF7A901F-4247-441E-81CF-20307FDBCBCA}" type="slidenum">
              <a:rPr lang="en-CA" smtClean="0"/>
              <a:t>‹#›</a:t>
            </a:fld>
            <a:endParaRPr lang="en-CA"/>
          </a:p>
        </p:txBody>
      </p:sp>
    </p:spTree>
    <p:extLst>
      <p:ext uri="{BB962C8B-B14F-4D97-AF65-F5344CB8AC3E}">
        <p14:creationId xmlns:p14="http://schemas.microsoft.com/office/powerpoint/2010/main" val="38129013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C0AB09B-B814-4C1F-AA8A-4CD9A777449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1F9B0969-388E-4BE0-87A5-6A3E5874880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D1DD8848-B7E8-47F5-95E1-2FB01F9E2762}"/>
              </a:ext>
            </a:extLst>
          </p:cNvPr>
          <p:cNvSpPr>
            <a:spLocks noGrp="1"/>
          </p:cNvSpPr>
          <p:nvPr>
            <p:ph type="dt" sz="half" idx="10"/>
          </p:nvPr>
        </p:nvSpPr>
        <p:spPr/>
        <p:txBody>
          <a:bodyPr/>
          <a:lstStyle/>
          <a:p>
            <a:r>
              <a:rPr lang="en-CA"/>
              <a:t>Francis Chambers, David Hardy</a:t>
            </a:r>
          </a:p>
        </p:txBody>
      </p:sp>
      <p:sp>
        <p:nvSpPr>
          <p:cNvPr id="5" name="Footer Placeholder 4">
            <a:extLst>
              <a:ext uri="{FF2B5EF4-FFF2-40B4-BE49-F238E27FC236}">
                <a16:creationId xmlns:a16="http://schemas.microsoft.com/office/drawing/2014/main" id="{2FE61B73-9334-4DDD-8B8D-861FA8A4EDE5}"/>
              </a:ext>
            </a:extLst>
          </p:cNvPr>
          <p:cNvSpPr>
            <a:spLocks noGrp="1"/>
          </p:cNvSpPr>
          <p:nvPr>
            <p:ph type="ftr" sz="quarter" idx="11"/>
          </p:nvPr>
        </p:nvSpPr>
        <p:spPr/>
        <p:txBody>
          <a:bodyPr/>
          <a:lstStyle/>
          <a:p>
            <a:r>
              <a:rPr lang="en-US"/>
              <a:t>Switching Bilateral Filter for Universal Noise Removal</a:t>
            </a:r>
            <a:endParaRPr lang="en-CA"/>
          </a:p>
        </p:txBody>
      </p:sp>
      <p:sp>
        <p:nvSpPr>
          <p:cNvPr id="6" name="Slide Number Placeholder 5">
            <a:extLst>
              <a:ext uri="{FF2B5EF4-FFF2-40B4-BE49-F238E27FC236}">
                <a16:creationId xmlns:a16="http://schemas.microsoft.com/office/drawing/2014/main" id="{40A6C567-B6A3-4B11-91E4-08A76FC8CDFB}"/>
              </a:ext>
            </a:extLst>
          </p:cNvPr>
          <p:cNvSpPr>
            <a:spLocks noGrp="1"/>
          </p:cNvSpPr>
          <p:nvPr>
            <p:ph type="sldNum" sz="quarter" idx="12"/>
          </p:nvPr>
        </p:nvSpPr>
        <p:spPr/>
        <p:txBody>
          <a:bodyPr/>
          <a:lstStyle/>
          <a:p>
            <a:fld id="{BF7A901F-4247-441E-81CF-20307FDBCBCA}" type="slidenum">
              <a:rPr lang="en-CA" smtClean="0"/>
              <a:t>‹#›</a:t>
            </a:fld>
            <a:endParaRPr lang="en-CA"/>
          </a:p>
        </p:txBody>
      </p:sp>
    </p:spTree>
    <p:extLst>
      <p:ext uri="{BB962C8B-B14F-4D97-AF65-F5344CB8AC3E}">
        <p14:creationId xmlns:p14="http://schemas.microsoft.com/office/powerpoint/2010/main" val="112114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D5AB5B-7ED7-4C9F-9F3E-DA1A5F7F9E0B}"/>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EC3D05FC-ECE8-436A-8270-7C08EA09B84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E8E4482E-945A-442D-A333-B7C58F341C31}"/>
              </a:ext>
            </a:extLst>
          </p:cNvPr>
          <p:cNvSpPr>
            <a:spLocks noGrp="1"/>
          </p:cNvSpPr>
          <p:nvPr>
            <p:ph type="dt" sz="half" idx="10"/>
          </p:nvPr>
        </p:nvSpPr>
        <p:spPr/>
        <p:txBody>
          <a:bodyPr/>
          <a:lstStyle/>
          <a:p>
            <a:r>
              <a:rPr lang="en-CA"/>
              <a:t>Francis Chambers, David Hardy</a:t>
            </a:r>
          </a:p>
        </p:txBody>
      </p:sp>
      <p:sp>
        <p:nvSpPr>
          <p:cNvPr id="5" name="Footer Placeholder 4">
            <a:extLst>
              <a:ext uri="{FF2B5EF4-FFF2-40B4-BE49-F238E27FC236}">
                <a16:creationId xmlns:a16="http://schemas.microsoft.com/office/drawing/2014/main" id="{4F08F4AD-AC84-4313-9493-E48FD6ADE357}"/>
              </a:ext>
            </a:extLst>
          </p:cNvPr>
          <p:cNvSpPr>
            <a:spLocks noGrp="1"/>
          </p:cNvSpPr>
          <p:nvPr>
            <p:ph type="ftr" sz="quarter" idx="11"/>
          </p:nvPr>
        </p:nvSpPr>
        <p:spPr/>
        <p:txBody>
          <a:bodyPr/>
          <a:lstStyle/>
          <a:p>
            <a:r>
              <a:rPr lang="en-US"/>
              <a:t>Switching Bilateral Filter for Universal Noise Removal</a:t>
            </a:r>
            <a:endParaRPr lang="en-CA"/>
          </a:p>
        </p:txBody>
      </p:sp>
      <p:sp>
        <p:nvSpPr>
          <p:cNvPr id="6" name="Slide Number Placeholder 5">
            <a:extLst>
              <a:ext uri="{FF2B5EF4-FFF2-40B4-BE49-F238E27FC236}">
                <a16:creationId xmlns:a16="http://schemas.microsoft.com/office/drawing/2014/main" id="{357FF0B9-6112-4725-AF37-1CCB193AA784}"/>
              </a:ext>
            </a:extLst>
          </p:cNvPr>
          <p:cNvSpPr>
            <a:spLocks noGrp="1"/>
          </p:cNvSpPr>
          <p:nvPr>
            <p:ph type="sldNum" sz="quarter" idx="12"/>
          </p:nvPr>
        </p:nvSpPr>
        <p:spPr/>
        <p:txBody>
          <a:bodyPr/>
          <a:lstStyle/>
          <a:p>
            <a:fld id="{BF7A901F-4247-441E-81CF-20307FDBCBCA}" type="slidenum">
              <a:rPr lang="en-CA" smtClean="0"/>
              <a:t>‹#›</a:t>
            </a:fld>
            <a:endParaRPr lang="en-CA"/>
          </a:p>
        </p:txBody>
      </p:sp>
    </p:spTree>
    <p:extLst>
      <p:ext uri="{BB962C8B-B14F-4D97-AF65-F5344CB8AC3E}">
        <p14:creationId xmlns:p14="http://schemas.microsoft.com/office/powerpoint/2010/main" val="42481422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F2C801-9548-4487-AD1E-964F17A4BD0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8B40620A-9298-4C96-8FCB-38CB3921256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92D5793-50A8-4CED-ADA2-2CF0688E89A8}"/>
              </a:ext>
            </a:extLst>
          </p:cNvPr>
          <p:cNvSpPr>
            <a:spLocks noGrp="1"/>
          </p:cNvSpPr>
          <p:nvPr>
            <p:ph type="dt" sz="half" idx="10"/>
          </p:nvPr>
        </p:nvSpPr>
        <p:spPr/>
        <p:txBody>
          <a:bodyPr/>
          <a:lstStyle/>
          <a:p>
            <a:r>
              <a:rPr lang="en-CA"/>
              <a:t>Francis Chambers, David Hardy</a:t>
            </a:r>
          </a:p>
        </p:txBody>
      </p:sp>
      <p:sp>
        <p:nvSpPr>
          <p:cNvPr id="5" name="Footer Placeholder 4">
            <a:extLst>
              <a:ext uri="{FF2B5EF4-FFF2-40B4-BE49-F238E27FC236}">
                <a16:creationId xmlns:a16="http://schemas.microsoft.com/office/drawing/2014/main" id="{EBBFFCC4-3C34-46A1-B397-023D722DBC99}"/>
              </a:ext>
            </a:extLst>
          </p:cNvPr>
          <p:cNvSpPr>
            <a:spLocks noGrp="1"/>
          </p:cNvSpPr>
          <p:nvPr>
            <p:ph type="ftr" sz="quarter" idx="11"/>
          </p:nvPr>
        </p:nvSpPr>
        <p:spPr/>
        <p:txBody>
          <a:bodyPr/>
          <a:lstStyle/>
          <a:p>
            <a:r>
              <a:rPr lang="en-US"/>
              <a:t>Switching Bilateral Filter for Universal Noise Removal</a:t>
            </a:r>
            <a:endParaRPr lang="en-CA"/>
          </a:p>
        </p:txBody>
      </p:sp>
      <p:sp>
        <p:nvSpPr>
          <p:cNvPr id="6" name="Slide Number Placeholder 5">
            <a:extLst>
              <a:ext uri="{FF2B5EF4-FFF2-40B4-BE49-F238E27FC236}">
                <a16:creationId xmlns:a16="http://schemas.microsoft.com/office/drawing/2014/main" id="{7ED6DC9C-900F-47BD-8800-C6D5DA78569B}"/>
              </a:ext>
            </a:extLst>
          </p:cNvPr>
          <p:cNvSpPr>
            <a:spLocks noGrp="1"/>
          </p:cNvSpPr>
          <p:nvPr>
            <p:ph type="sldNum" sz="quarter" idx="12"/>
          </p:nvPr>
        </p:nvSpPr>
        <p:spPr/>
        <p:txBody>
          <a:bodyPr/>
          <a:lstStyle/>
          <a:p>
            <a:fld id="{BF7A901F-4247-441E-81CF-20307FDBCBCA}" type="slidenum">
              <a:rPr lang="en-CA" smtClean="0"/>
              <a:t>‹#›</a:t>
            </a:fld>
            <a:endParaRPr lang="en-CA"/>
          </a:p>
        </p:txBody>
      </p:sp>
    </p:spTree>
    <p:extLst>
      <p:ext uri="{BB962C8B-B14F-4D97-AF65-F5344CB8AC3E}">
        <p14:creationId xmlns:p14="http://schemas.microsoft.com/office/powerpoint/2010/main" val="26236988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83172-FB3F-4A58-B7A9-FBB3C7A1F14F}"/>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8E05846D-3175-4E40-9212-BC97B88D4FB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65CDAB89-83C7-4F19-BB49-5C070E2EFA2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EED5CF7E-41C4-4913-AF82-5D8E49FF7375}"/>
              </a:ext>
            </a:extLst>
          </p:cNvPr>
          <p:cNvSpPr>
            <a:spLocks noGrp="1"/>
          </p:cNvSpPr>
          <p:nvPr>
            <p:ph type="dt" sz="half" idx="10"/>
          </p:nvPr>
        </p:nvSpPr>
        <p:spPr/>
        <p:txBody>
          <a:bodyPr/>
          <a:lstStyle/>
          <a:p>
            <a:r>
              <a:rPr lang="en-CA"/>
              <a:t>Francis Chambers, David Hardy</a:t>
            </a:r>
          </a:p>
        </p:txBody>
      </p:sp>
      <p:sp>
        <p:nvSpPr>
          <p:cNvPr id="6" name="Footer Placeholder 5">
            <a:extLst>
              <a:ext uri="{FF2B5EF4-FFF2-40B4-BE49-F238E27FC236}">
                <a16:creationId xmlns:a16="http://schemas.microsoft.com/office/drawing/2014/main" id="{2640B881-498E-40C2-BA7E-109F58A859FB}"/>
              </a:ext>
            </a:extLst>
          </p:cNvPr>
          <p:cNvSpPr>
            <a:spLocks noGrp="1"/>
          </p:cNvSpPr>
          <p:nvPr>
            <p:ph type="ftr" sz="quarter" idx="11"/>
          </p:nvPr>
        </p:nvSpPr>
        <p:spPr/>
        <p:txBody>
          <a:bodyPr/>
          <a:lstStyle/>
          <a:p>
            <a:r>
              <a:rPr lang="en-US"/>
              <a:t>Switching Bilateral Filter for Universal Noise Removal</a:t>
            </a:r>
            <a:endParaRPr lang="en-CA"/>
          </a:p>
        </p:txBody>
      </p:sp>
      <p:sp>
        <p:nvSpPr>
          <p:cNvPr id="7" name="Slide Number Placeholder 6">
            <a:extLst>
              <a:ext uri="{FF2B5EF4-FFF2-40B4-BE49-F238E27FC236}">
                <a16:creationId xmlns:a16="http://schemas.microsoft.com/office/drawing/2014/main" id="{44320BA5-AAD6-481A-A80A-D2A72E7660D4}"/>
              </a:ext>
            </a:extLst>
          </p:cNvPr>
          <p:cNvSpPr>
            <a:spLocks noGrp="1"/>
          </p:cNvSpPr>
          <p:nvPr>
            <p:ph type="sldNum" sz="quarter" idx="12"/>
          </p:nvPr>
        </p:nvSpPr>
        <p:spPr/>
        <p:txBody>
          <a:bodyPr/>
          <a:lstStyle/>
          <a:p>
            <a:fld id="{BF7A901F-4247-441E-81CF-20307FDBCBCA}" type="slidenum">
              <a:rPr lang="en-CA" smtClean="0"/>
              <a:t>‹#›</a:t>
            </a:fld>
            <a:endParaRPr lang="en-CA"/>
          </a:p>
        </p:txBody>
      </p:sp>
    </p:spTree>
    <p:extLst>
      <p:ext uri="{BB962C8B-B14F-4D97-AF65-F5344CB8AC3E}">
        <p14:creationId xmlns:p14="http://schemas.microsoft.com/office/powerpoint/2010/main" val="4122788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117C81-AB3C-4055-9D20-8EE3E98EDB59}"/>
              </a:ext>
            </a:extLst>
          </p:cNvPr>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85262B7F-AB9D-467D-9B2D-5F28B644E5F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99F1D41-4886-441A-A203-A06258CBD98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9A4A58C0-D98B-46D0-A362-926E4814681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9BBF3E2-96E7-400C-A91C-9227DCC519A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CBEFFABD-277D-49D8-ADB0-DB45E0522CED}"/>
              </a:ext>
            </a:extLst>
          </p:cNvPr>
          <p:cNvSpPr>
            <a:spLocks noGrp="1"/>
          </p:cNvSpPr>
          <p:nvPr>
            <p:ph type="dt" sz="half" idx="10"/>
          </p:nvPr>
        </p:nvSpPr>
        <p:spPr/>
        <p:txBody>
          <a:bodyPr/>
          <a:lstStyle/>
          <a:p>
            <a:r>
              <a:rPr lang="en-CA"/>
              <a:t>Francis Chambers, David Hardy</a:t>
            </a:r>
          </a:p>
        </p:txBody>
      </p:sp>
      <p:sp>
        <p:nvSpPr>
          <p:cNvPr id="8" name="Footer Placeholder 7">
            <a:extLst>
              <a:ext uri="{FF2B5EF4-FFF2-40B4-BE49-F238E27FC236}">
                <a16:creationId xmlns:a16="http://schemas.microsoft.com/office/drawing/2014/main" id="{F4A43543-8824-42DA-BF1D-F66C8FF7C1C2}"/>
              </a:ext>
            </a:extLst>
          </p:cNvPr>
          <p:cNvSpPr>
            <a:spLocks noGrp="1"/>
          </p:cNvSpPr>
          <p:nvPr>
            <p:ph type="ftr" sz="quarter" idx="11"/>
          </p:nvPr>
        </p:nvSpPr>
        <p:spPr/>
        <p:txBody>
          <a:bodyPr/>
          <a:lstStyle/>
          <a:p>
            <a:r>
              <a:rPr lang="en-US"/>
              <a:t>Switching Bilateral Filter for Universal Noise Removal</a:t>
            </a:r>
            <a:endParaRPr lang="en-CA"/>
          </a:p>
        </p:txBody>
      </p:sp>
      <p:sp>
        <p:nvSpPr>
          <p:cNvPr id="9" name="Slide Number Placeholder 8">
            <a:extLst>
              <a:ext uri="{FF2B5EF4-FFF2-40B4-BE49-F238E27FC236}">
                <a16:creationId xmlns:a16="http://schemas.microsoft.com/office/drawing/2014/main" id="{0ECD6DF6-B46C-46C7-8333-39FA2148325F}"/>
              </a:ext>
            </a:extLst>
          </p:cNvPr>
          <p:cNvSpPr>
            <a:spLocks noGrp="1"/>
          </p:cNvSpPr>
          <p:nvPr>
            <p:ph type="sldNum" sz="quarter" idx="12"/>
          </p:nvPr>
        </p:nvSpPr>
        <p:spPr/>
        <p:txBody>
          <a:bodyPr/>
          <a:lstStyle/>
          <a:p>
            <a:fld id="{BF7A901F-4247-441E-81CF-20307FDBCBCA}" type="slidenum">
              <a:rPr lang="en-CA" smtClean="0"/>
              <a:t>‹#›</a:t>
            </a:fld>
            <a:endParaRPr lang="en-CA"/>
          </a:p>
        </p:txBody>
      </p:sp>
    </p:spTree>
    <p:extLst>
      <p:ext uri="{BB962C8B-B14F-4D97-AF65-F5344CB8AC3E}">
        <p14:creationId xmlns:p14="http://schemas.microsoft.com/office/powerpoint/2010/main" val="14286280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7772F1-150D-4039-B90F-00585942A43F}"/>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08869360-FDF4-4CBD-BF21-18AECB7CE2D4}"/>
              </a:ext>
            </a:extLst>
          </p:cNvPr>
          <p:cNvSpPr>
            <a:spLocks noGrp="1"/>
          </p:cNvSpPr>
          <p:nvPr>
            <p:ph type="dt" sz="half" idx="10"/>
          </p:nvPr>
        </p:nvSpPr>
        <p:spPr/>
        <p:txBody>
          <a:bodyPr/>
          <a:lstStyle/>
          <a:p>
            <a:r>
              <a:rPr lang="en-CA"/>
              <a:t>Francis Chambers, David Hardy</a:t>
            </a:r>
          </a:p>
        </p:txBody>
      </p:sp>
      <p:sp>
        <p:nvSpPr>
          <p:cNvPr id="4" name="Footer Placeholder 3">
            <a:extLst>
              <a:ext uri="{FF2B5EF4-FFF2-40B4-BE49-F238E27FC236}">
                <a16:creationId xmlns:a16="http://schemas.microsoft.com/office/drawing/2014/main" id="{9642E26E-D4AE-4B17-8B6B-F2E9C969D992}"/>
              </a:ext>
            </a:extLst>
          </p:cNvPr>
          <p:cNvSpPr>
            <a:spLocks noGrp="1"/>
          </p:cNvSpPr>
          <p:nvPr>
            <p:ph type="ftr" sz="quarter" idx="11"/>
          </p:nvPr>
        </p:nvSpPr>
        <p:spPr/>
        <p:txBody>
          <a:bodyPr/>
          <a:lstStyle/>
          <a:p>
            <a:r>
              <a:rPr lang="en-US"/>
              <a:t>Switching Bilateral Filter for Universal Noise Removal</a:t>
            </a:r>
            <a:endParaRPr lang="en-CA"/>
          </a:p>
        </p:txBody>
      </p:sp>
      <p:sp>
        <p:nvSpPr>
          <p:cNvPr id="5" name="Slide Number Placeholder 4">
            <a:extLst>
              <a:ext uri="{FF2B5EF4-FFF2-40B4-BE49-F238E27FC236}">
                <a16:creationId xmlns:a16="http://schemas.microsoft.com/office/drawing/2014/main" id="{FCF8C37C-D05A-4BDF-8637-A5C940280C1F}"/>
              </a:ext>
            </a:extLst>
          </p:cNvPr>
          <p:cNvSpPr>
            <a:spLocks noGrp="1"/>
          </p:cNvSpPr>
          <p:nvPr>
            <p:ph type="sldNum" sz="quarter" idx="12"/>
          </p:nvPr>
        </p:nvSpPr>
        <p:spPr/>
        <p:txBody>
          <a:bodyPr/>
          <a:lstStyle/>
          <a:p>
            <a:fld id="{BF7A901F-4247-441E-81CF-20307FDBCBCA}" type="slidenum">
              <a:rPr lang="en-CA" smtClean="0"/>
              <a:t>‹#›</a:t>
            </a:fld>
            <a:endParaRPr lang="en-CA"/>
          </a:p>
        </p:txBody>
      </p:sp>
    </p:spTree>
    <p:extLst>
      <p:ext uri="{BB962C8B-B14F-4D97-AF65-F5344CB8AC3E}">
        <p14:creationId xmlns:p14="http://schemas.microsoft.com/office/powerpoint/2010/main" val="6566813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AF59AFA-B361-4B61-9F27-12A35234280F}"/>
              </a:ext>
            </a:extLst>
          </p:cNvPr>
          <p:cNvSpPr>
            <a:spLocks noGrp="1"/>
          </p:cNvSpPr>
          <p:nvPr>
            <p:ph type="dt" sz="half" idx="10"/>
          </p:nvPr>
        </p:nvSpPr>
        <p:spPr/>
        <p:txBody>
          <a:bodyPr/>
          <a:lstStyle/>
          <a:p>
            <a:r>
              <a:rPr lang="en-CA"/>
              <a:t>Francis Chambers, David Hardy</a:t>
            </a:r>
          </a:p>
        </p:txBody>
      </p:sp>
      <p:sp>
        <p:nvSpPr>
          <p:cNvPr id="3" name="Footer Placeholder 2">
            <a:extLst>
              <a:ext uri="{FF2B5EF4-FFF2-40B4-BE49-F238E27FC236}">
                <a16:creationId xmlns:a16="http://schemas.microsoft.com/office/drawing/2014/main" id="{4EED2A6F-A208-4CF8-BE3D-ED89A22BE6DE}"/>
              </a:ext>
            </a:extLst>
          </p:cNvPr>
          <p:cNvSpPr>
            <a:spLocks noGrp="1"/>
          </p:cNvSpPr>
          <p:nvPr>
            <p:ph type="ftr" sz="quarter" idx="11"/>
          </p:nvPr>
        </p:nvSpPr>
        <p:spPr/>
        <p:txBody>
          <a:bodyPr/>
          <a:lstStyle/>
          <a:p>
            <a:r>
              <a:rPr lang="en-US"/>
              <a:t>Switching Bilateral Filter for Universal Noise Removal</a:t>
            </a:r>
            <a:endParaRPr lang="en-CA"/>
          </a:p>
        </p:txBody>
      </p:sp>
      <p:sp>
        <p:nvSpPr>
          <p:cNvPr id="4" name="Slide Number Placeholder 3">
            <a:extLst>
              <a:ext uri="{FF2B5EF4-FFF2-40B4-BE49-F238E27FC236}">
                <a16:creationId xmlns:a16="http://schemas.microsoft.com/office/drawing/2014/main" id="{B7EAAD71-149B-4AA3-B44E-4C4DF127D91F}"/>
              </a:ext>
            </a:extLst>
          </p:cNvPr>
          <p:cNvSpPr>
            <a:spLocks noGrp="1"/>
          </p:cNvSpPr>
          <p:nvPr>
            <p:ph type="sldNum" sz="quarter" idx="12"/>
          </p:nvPr>
        </p:nvSpPr>
        <p:spPr/>
        <p:txBody>
          <a:bodyPr/>
          <a:lstStyle/>
          <a:p>
            <a:fld id="{BF7A901F-4247-441E-81CF-20307FDBCBCA}" type="slidenum">
              <a:rPr lang="en-CA" smtClean="0"/>
              <a:t>‹#›</a:t>
            </a:fld>
            <a:endParaRPr lang="en-CA"/>
          </a:p>
        </p:txBody>
      </p:sp>
    </p:spTree>
    <p:extLst>
      <p:ext uri="{BB962C8B-B14F-4D97-AF65-F5344CB8AC3E}">
        <p14:creationId xmlns:p14="http://schemas.microsoft.com/office/powerpoint/2010/main" val="12574158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18346F-F039-4357-8896-FCA566A8CEB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B5820141-A92E-44A3-A34F-86E16EADBB1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9BBA159F-60C1-469D-BD04-A45160B1237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A0E390A-2D5F-442F-9C96-77F0A2675A10}"/>
              </a:ext>
            </a:extLst>
          </p:cNvPr>
          <p:cNvSpPr>
            <a:spLocks noGrp="1"/>
          </p:cNvSpPr>
          <p:nvPr>
            <p:ph type="dt" sz="half" idx="10"/>
          </p:nvPr>
        </p:nvSpPr>
        <p:spPr/>
        <p:txBody>
          <a:bodyPr/>
          <a:lstStyle/>
          <a:p>
            <a:r>
              <a:rPr lang="en-CA"/>
              <a:t>Francis Chambers, David Hardy</a:t>
            </a:r>
          </a:p>
        </p:txBody>
      </p:sp>
      <p:sp>
        <p:nvSpPr>
          <p:cNvPr id="6" name="Footer Placeholder 5">
            <a:extLst>
              <a:ext uri="{FF2B5EF4-FFF2-40B4-BE49-F238E27FC236}">
                <a16:creationId xmlns:a16="http://schemas.microsoft.com/office/drawing/2014/main" id="{2B086062-FF0B-4DD0-A831-21F59FB433CA}"/>
              </a:ext>
            </a:extLst>
          </p:cNvPr>
          <p:cNvSpPr>
            <a:spLocks noGrp="1"/>
          </p:cNvSpPr>
          <p:nvPr>
            <p:ph type="ftr" sz="quarter" idx="11"/>
          </p:nvPr>
        </p:nvSpPr>
        <p:spPr/>
        <p:txBody>
          <a:bodyPr/>
          <a:lstStyle/>
          <a:p>
            <a:r>
              <a:rPr lang="en-US"/>
              <a:t>Switching Bilateral Filter for Universal Noise Removal</a:t>
            </a:r>
            <a:endParaRPr lang="en-CA"/>
          </a:p>
        </p:txBody>
      </p:sp>
      <p:sp>
        <p:nvSpPr>
          <p:cNvPr id="7" name="Slide Number Placeholder 6">
            <a:extLst>
              <a:ext uri="{FF2B5EF4-FFF2-40B4-BE49-F238E27FC236}">
                <a16:creationId xmlns:a16="http://schemas.microsoft.com/office/drawing/2014/main" id="{2CE7704C-6AE5-49DC-AE80-278177588E02}"/>
              </a:ext>
            </a:extLst>
          </p:cNvPr>
          <p:cNvSpPr>
            <a:spLocks noGrp="1"/>
          </p:cNvSpPr>
          <p:nvPr>
            <p:ph type="sldNum" sz="quarter" idx="12"/>
          </p:nvPr>
        </p:nvSpPr>
        <p:spPr/>
        <p:txBody>
          <a:bodyPr/>
          <a:lstStyle/>
          <a:p>
            <a:fld id="{BF7A901F-4247-441E-81CF-20307FDBCBCA}" type="slidenum">
              <a:rPr lang="en-CA" smtClean="0"/>
              <a:t>‹#›</a:t>
            </a:fld>
            <a:endParaRPr lang="en-CA"/>
          </a:p>
        </p:txBody>
      </p:sp>
    </p:spTree>
    <p:extLst>
      <p:ext uri="{BB962C8B-B14F-4D97-AF65-F5344CB8AC3E}">
        <p14:creationId xmlns:p14="http://schemas.microsoft.com/office/powerpoint/2010/main" val="37589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85659F-CFBF-4A6B-8B20-EC81CBAD0F3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79337CEF-155E-4C6D-A55C-85EAAAEC8B9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a:extLst>
              <a:ext uri="{FF2B5EF4-FFF2-40B4-BE49-F238E27FC236}">
                <a16:creationId xmlns:a16="http://schemas.microsoft.com/office/drawing/2014/main" id="{5B9AAF07-6603-4327-9A3B-50F00988A0C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BCAC8A0-0954-44AA-88F4-51C46B756EC0}"/>
              </a:ext>
            </a:extLst>
          </p:cNvPr>
          <p:cNvSpPr>
            <a:spLocks noGrp="1"/>
          </p:cNvSpPr>
          <p:nvPr>
            <p:ph type="dt" sz="half" idx="10"/>
          </p:nvPr>
        </p:nvSpPr>
        <p:spPr/>
        <p:txBody>
          <a:bodyPr/>
          <a:lstStyle/>
          <a:p>
            <a:r>
              <a:rPr lang="en-CA"/>
              <a:t>Francis Chambers, David Hardy</a:t>
            </a:r>
          </a:p>
        </p:txBody>
      </p:sp>
      <p:sp>
        <p:nvSpPr>
          <p:cNvPr id="6" name="Footer Placeholder 5">
            <a:extLst>
              <a:ext uri="{FF2B5EF4-FFF2-40B4-BE49-F238E27FC236}">
                <a16:creationId xmlns:a16="http://schemas.microsoft.com/office/drawing/2014/main" id="{7BD73272-9D64-4809-9D43-1C5E1C53613E}"/>
              </a:ext>
            </a:extLst>
          </p:cNvPr>
          <p:cNvSpPr>
            <a:spLocks noGrp="1"/>
          </p:cNvSpPr>
          <p:nvPr>
            <p:ph type="ftr" sz="quarter" idx="11"/>
          </p:nvPr>
        </p:nvSpPr>
        <p:spPr/>
        <p:txBody>
          <a:bodyPr/>
          <a:lstStyle/>
          <a:p>
            <a:r>
              <a:rPr lang="en-US"/>
              <a:t>Switching Bilateral Filter for Universal Noise Removal</a:t>
            </a:r>
            <a:endParaRPr lang="en-CA"/>
          </a:p>
        </p:txBody>
      </p:sp>
      <p:sp>
        <p:nvSpPr>
          <p:cNvPr id="7" name="Slide Number Placeholder 6">
            <a:extLst>
              <a:ext uri="{FF2B5EF4-FFF2-40B4-BE49-F238E27FC236}">
                <a16:creationId xmlns:a16="http://schemas.microsoft.com/office/drawing/2014/main" id="{02067931-024D-480A-A620-7FD024B6D644}"/>
              </a:ext>
            </a:extLst>
          </p:cNvPr>
          <p:cNvSpPr>
            <a:spLocks noGrp="1"/>
          </p:cNvSpPr>
          <p:nvPr>
            <p:ph type="sldNum" sz="quarter" idx="12"/>
          </p:nvPr>
        </p:nvSpPr>
        <p:spPr/>
        <p:txBody>
          <a:bodyPr/>
          <a:lstStyle/>
          <a:p>
            <a:fld id="{BF7A901F-4247-441E-81CF-20307FDBCBCA}" type="slidenum">
              <a:rPr lang="en-CA" smtClean="0"/>
              <a:t>‹#›</a:t>
            </a:fld>
            <a:endParaRPr lang="en-CA"/>
          </a:p>
        </p:txBody>
      </p:sp>
    </p:spTree>
    <p:extLst>
      <p:ext uri="{BB962C8B-B14F-4D97-AF65-F5344CB8AC3E}">
        <p14:creationId xmlns:p14="http://schemas.microsoft.com/office/powerpoint/2010/main" val="18790313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2701802-2078-4A4E-AA05-A7A03F5C5BF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6BD4E7FB-6B47-4C6E-8B50-35C32B34DC0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B3F53FC1-20F2-42BE-B1AE-8A4793B4952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CA"/>
              <a:t>Francis Chambers, David Hardy</a:t>
            </a:r>
          </a:p>
        </p:txBody>
      </p:sp>
      <p:sp>
        <p:nvSpPr>
          <p:cNvPr id="5" name="Footer Placeholder 4">
            <a:extLst>
              <a:ext uri="{FF2B5EF4-FFF2-40B4-BE49-F238E27FC236}">
                <a16:creationId xmlns:a16="http://schemas.microsoft.com/office/drawing/2014/main" id="{3A730CAA-1465-4C2D-8076-ABACFA7EBE8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Switching Bilateral Filter for Universal Noise Removal</a:t>
            </a:r>
            <a:endParaRPr lang="en-CA"/>
          </a:p>
        </p:txBody>
      </p:sp>
      <p:sp>
        <p:nvSpPr>
          <p:cNvPr id="6" name="Slide Number Placeholder 5">
            <a:extLst>
              <a:ext uri="{FF2B5EF4-FFF2-40B4-BE49-F238E27FC236}">
                <a16:creationId xmlns:a16="http://schemas.microsoft.com/office/drawing/2014/main" id="{F206235A-B1B8-4DDE-ABBD-EF50B1D6D63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F7A901F-4247-441E-81CF-20307FDBCBCA}" type="slidenum">
              <a:rPr lang="en-CA" smtClean="0"/>
              <a:t>‹#›</a:t>
            </a:fld>
            <a:endParaRPr lang="en-CA"/>
          </a:p>
        </p:txBody>
      </p:sp>
    </p:spTree>
    <p:extLst>
      <p:ext uri="{BB962C8B-B14F-4D97-AF65-F5344CB8AC3E}">
        <p14:creationId xmlns:p14="http://schemas.microsoft.com/office/powerpoint/2010/main" val="337418255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emf"/><Relationship Id="rId4" Type="http://schemas.openxmlformats.org/officeDocument/2006/relationships/image" Target="../media/image7.emf"/></Relationships>
</file>

<file path=ppt/slides/_rels/slide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12.emf"/><Relationship Id="rId4" Type="http://schemas.openxmlformats.org/officeDocument/2006/relationships/image" Target="../media/image11.emf"/></Relationships>
</file>

<file path=ppt/slides/_rels/slide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08FD759-B7C8-4047-A641-25C5E46BCD06}"/>
              </a:ext>
            </a:extLst>
          </p:cNvPr>
          <p:cNvSpPr/>
          <p:nvPr/>
        </p:nvSpPr>
        <p:spPr>
          <a:xfrm>
            <a:off x="0" y="6356350"/>
            <a:ext cx="12192000" cy="365126"/>
          </a:xfrm>
          <a:prstGeom prst="rect">
            <a:avLst/>
          </a:prstGeom>
          <a:gradFill flip="none" rotWithShape="1">
            <a:gsLst>
              <a:gs pos="0">
                <a:srgbClr val="2F33D9">
                  <a:shade val="30000"/>
                  <a:satMod val="115000"/>
                </a:srgbClr>
              </a:gs>
              <a:gs pos="50000">
                <a:srgbClr val="2F33D9">
                  <a:shade val="67500"/>
                  <a:satMod val="115000"/>
                </a:srgbClr>
              </a:gs>
              <a:gs pos="100000">
                <a:srgbClr val="2F33D9">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Title 1">
            <a:extLst>
              <a:ext uri="{FF2B5EF4-FFF2-40B4-BE49-F238E27FC236}">
                <a16:creationId xmlns:a16="http://schemas.microsoft.com/office/drawing/2014/main" id="{27E81A5E-E983-412B-9E98-4D535D47C92A}"/>
              </a:ext>
            </a:extLst>
          </p:cNvPr>
          <p:cNvSpPr>
            <a:spLocks noGrp="1"/>
          </p:cNvSpPr>
          <p:nvPr>
            <p:ph type="ctrTitle"/>
          </p:nvPr>
        </p:nvSpPr>
        <p:spPr>
          <a:xfrm>
            <a:off x="1524000" y="0"/>
            <a:ext cx="9144000" cy="2387600"/>
          </a:xfrm>
        </p:spPr>
        <p:txBody>
          <a:bodyPr/>
          <a:lstStyle/>
          <a:p>
            <a:r>
              <a:rPr lang="en-US" cap="small">
                <a:latin typeface="Tahoma" panose="020B0604030504040204" pitchFamily="34" charset="0"/>
                <a:ea typeface="Tahoma" panose="020B0604030504040204" pitchFamily="34" charset="0"/>
                <a:cs typeface="Tahoma" panose="020B0604030504040204" pitchFamily="34" charset="0"/>
              </a:rPr>
              <a:t>ECE313 Final Project</a:t>
            </a:r>
            <a:br>
              <a:rPr lang="en-US" cap="small">
                <a:latin typeface="Tahoma" panose="020B0604030504040204" pitchFamily="34" charset="0"/>
                <a:ea typeface="Tahoma" panose="020B0604030504040204" pitchFamily="34" charset="0"/>
                <a:cs typeface="Tahoma" panose="020B0604030504040204" pitchFamily="34" charset="0"/>
              </a:rPr>
            </a:br>
            <a:r>
              <a:rPr lang="en-US" sz="2800" cap="small">
                <a:latin typeface="Tahoma" panose="020B0604030504040204" pitchFamily="34" charset="0"/>
                <a:ea typeface="Tahoma" panose="020B0604030504040204" pitchFamily="34" charset="0"/>
                <a:cs typeface="Tahoma" panose="020B0604030504040204" pitchFamily="34" charset="0"/>
              </a:rPr>
              <a:t>3B, Fall 2021</a:t>
            </a:r>
            <a:endParaRPr lang="en-CA" cap="small">
              <a:latin typeface="Tahoma" panose="020B0604030504040204" pitchFamily="34" charset="0"/>
              <a:ea typeface="Tahoma" panose="020B0604030504040204" pitchFamily="34" charset="0"/>
              <a:cs typeface="Tahoma" panose="020B0604030504040204" pitchFamily="34" charset="0"/>
            </a:endParaRPr>
          </a:p>
        </p:txBody>
      </p:sp>
      <p:sp>
        <p:nvSpPr>
          <p:cNvPr id="3" name="Subtitle 2">
            <a:extLst>
              <a:ext uri="{FF2B5EF4-FFF2-40B4-BE49-F238E27FC236}">
                <a16:creationId xmlns:a16="http://schemas.microsoft.com/office/drawing/2014/main" id="{39F81775-9057-4677-B201-DA69A3B66989}"/>
              </a:ext>
            </a:extLst>
          </p:cNvPr>
          <p:cNvSpPr>
            <a:spLocks noGrp="1"/>
          </p:cNvSpPr>
          <p:nvPr>
            <p:ph type="subTitle" idx="1"/>
          </p:nvPr>
        </p:nvSpPr>
        <p:spPr>
          <a:xfrm>
            <a:off x="1524000" y="4152122"/>
            <a:ext cx="9144000" cy="1105678"/>
          </a:xfrm>
        </p:spPr>
        <p:txBody>
          <a:bodyPr>
            <a:normAutofit/>
          </a:bodyPr>
          <a:lstStyle/>
          <a:p>
            <a:r>
              <a:rPr lang="en-US" sz="1800">
                <a:latin typeface="Tahoma" panose="020B0604030504040204" pitchFamily="34" charset="0"/>
                <a:ea typeface="Tahoma" panose="020B0604030504040204" pitchFamily="34" charset="0"/>
                <a:cs typeface="Tahoma" panose="020B0604030504040204" pitchFamily="34" charset="0"/>
              </a:rPr>
              <a:t>Francis Chambers &amp; David Hardy</a:t>
            </a:r>
          </a:p>
          <a:p>
            <a:r>
              <a:rPr lang="en-US" sz="1800">
                <a:latin typeface="Tahoma" panose="020B0604030504040204" pitchFamily="34" charset="0"/>
                <a:ea typeface="Tahoma" panose="020B0604030504040204" pitchFamily="34" charset="0"/>
                <a:cs typeface="Tahoma" panose="020B0604030504040204" pitchFamily="34" charset="0"/>
              </a:rPr>
              <a:t>Date of Submission: December 23</a:t>
            </a:r>
            <a:r>
              <a:rPr lang="en-US" sz="1800" baseline="30000">
                <a:latin typeface="Tahoma" panose="020B0604030504040204" pitchFamily="34" charset="0"/>
                <a:ea typeface="Tahoma" panose="020B0604030504040204" pitchFamily="34" charset="0"/>
                <a:cs typeface="Tahoma" panose="020B0604030504040204" pitchFamily="34" charset="0"/>
              </a:rPr>
              <a:t>rd</a:t>
            </a:r>
            <a:r>
              <a:rPr lang="en-US" sz="1800">
                <a:latin typeface="Tahoma" panose="020B0604030504040204" pitchFamily="34" charset="0"/>
                <a:ea typeface="Tahoma" panose="020B0604030504040204" pitchFamily="34" charset="0"/>
                <a:cs typeface="Tahoma" panose="020B0604030504040204" pitchFamily="34" charset="0"/>
              </a:rPr>
              <a:t> , 2021</a:t>
            </a:r>
            <a:endParaRPr lang="en-CA" sz="1800">
              <a:latin typeface="Tahoma" panose="020B0604030504040204" pitchFamily="34" charset="0"/>
              <a:ea typeface="Tahoma" panose="020B0604030504040204" pitchFamily="34" charset="0"/>
              <a:cs typeface="Tahoma" panose="020B0604030504040204" pitchFamily="34" charset="0"/>
            </a:endParaRPr>
          </a:p>
        </p:txBody>
      </p:sp>
      <p:sp>
        <p:nvSpPr>
          <p:cNvPr id="4" name="Date Placeholder 3">
            <a:extLst>
              <a:ext uri="{FF2B5EF4-FFF2-40B4-BE49-F238E27FC236}">
                <a16:creationId xmlns:a16="http://schemas.microsoft.com/office/drawing/2014/main" id="{384C160D-95E2-4BF4-A2E7-4915FAF93B26}"/>
              </a:ext>
            </a:extLst>
          </p:cNvPr>
          <p:cNvSpPr>
            <a:spLocks noGrp="1"/>
          </p:cNvSpPr>
          <p:nvPr>
            <p:ph type="dt" sz="half" idx="10"/>
          </p:nvPr>
        </p:nvSpPr>
        <p:spPr/>
        <p:txBody>
          <a:bodyPr/>
          <a:lstStyle/>
          <a:p>
            <a:r>
              <a:rPr lang="en-CA">
                <a:solidFill>
                  <a:schemeClr val="bg1"/>
                </a:solidFill>
              </a:rPr>
              <a:t>Francis Chambers, David Hardy</a:t>
            </a:r>
          </a:p>
        </p:txBody>
      </p:sp>
      <p:sp>
        <p:nvSpPr>
          <p:cNvPr id="5" name="Footer Placeholder 4">
            <a:extLst>
              <a:ext uri="{FF2B5EF4-FFF2-40B4-BE49-F238E27FC236}">
                <a16:creationId xmlns:a16="http://schemas.microsoft.com/office/drawing/2014/main" id="{B4129573-8D0F-4243-AA45-FAF4FD35873E}"/>
              </a:ext>
            </a:extLst>
          </p:cNvPr>
          <p:cNvSpPr>
            <a:spLocks noGrp="1"/>
          </p:cNvSpPr>
          <p:nvPr>
            <p:ph type="ftr" sz="quarter" idx="11"/>
          </p:nvPr>
        </p:nvSpPr>
        <p:spPr/>
        <p:txBody>
          <a:bodyPr/>
          <a:lstStyle/>
          <a:p>
            <a:r>
              <a:rPr lang="en-US">
                <a:solidFill>
                  <a:schemeClr val="bg1"/>
                </a:solidFill>
              </a:rPr>
              <a:t>Switching Bilateral Filter for Universal Noise Removal</a:t>
            </a:r>
            <a:endParaRPr lang="en-CA">
              <a:solidFill>
                <a:schemeClr val="bg1"/>
              </a:solidFill>
            </a:endParaRPr>
          </a:p>
        </p:txBody>
      </p:sp>
      <p:sp>
        <p:nvSpPr>
          <p:cNvPr id="6" name="Slide Number Placeholder 5">
            <a:extLst>
              <a:ext uri="{FF2B5EF4-FFF2-40B4-BE49-F238E27FC236}">
                <a16:creationId xmlns:a16="http://schemas.microsoft.com/office/drawing/2014/main" id="{F5B6718B-F33D-44E4-89DF-28259B8EEBF0}"/>
              </a:ext>
            </a:extLst>
          </p:cNvPr>
          <p:cNvSpPr>
            <a:spLocks noGrp="1"/>
          </p:cNvSpPr>
          <p:nvPr>
            <p:ph type="sldNum" sz="quarter" idx="12"/>
          </p:nvPr>
        </p:nvSpPr>
        <p:spPr/>
        <p:txBody>
          <a:bodyPr/>
          <a:lstStyle/>
          <a:p>
            <a:fld id="{BF7A901F-4247-441E-81CF-20307FDBCBCA}" type="slidenum">
              <a:rPr lang="en-CA" smtClean="0">
                <a:solidFill>
                  <a:schemeClr val="bg1"/>
                </a:solidFill>
              </a:rPr>
              <a:t>1</a:t>
            </a:fld>
            <a:endParaRPr lang="en-CA">
              <a:solidFill>
                <a:schemeClr val="bg1"/>
              </a:solidFill>
            </a:endParaRPr>
          </a:p>
        </p:txBody>
      </p:sp>
      <p:sp>
        <p:nvSpPr>
          <p:cNvPr id="8" name="TextBox 7">
            <a:extLst>
              <a:ext uri="{FF2B5EF4-FFF2-40B4-BE49-F238E27FC236}">
                <a16:creationId xmlns:a16="http://schemas.microsoft.com/office/drawing/2014/main" id="{5C850887-7289-45D9-9E3B-696F5F57A819}"/>
              </a:ext>
            </a:extLst>
          </p:cNvPr>
          <p:cNvSpPr txBox="1"/>
          <p:nvPr/>
        </p:nvSpPr>
        <p:spPr>
          <a:xfrm>
            <a:off x="838201" y="2683431"/>
            <a:ext cx="10515600" cy="954107"/>
          </a:xfrm>
          <a:prstGeom prst="rect">
            <a:avLst/>
          </a:prstGeom>
          <a:noFill/>
        </p:spPr>
        <p:txBody>
          <a:bodyPr wrap="square" rtlCol="0">
            <a:spAutoFit/>
          </a:bodyPr>
          <a:lstStyle/>
          <a:p>
            <a:pPr algn="ctr"/>
            <a:r>
              <a:rPr lang="en-US" sz="2800">
                <a:latin typeface="Tahoma" panose="020B0604030504040204" pitchFamily="34" charset="0"/>
                <a:ea typeface="Tahoma" panose="020B0604030504040204" pitchFamily="34" charset="0"/>
                <a:cs typeface="Tahoma" panose="020B0604030504040204" pitchFamily="34" charset="0"/>
              </a:rPr>
              <a:t>Switching Bilateral Filter for With a Texture/Noise Detector for Universal Noise Removal</a:t>
            </a:r>
            <a:endParaRPr lang="en-CA" sz="2800">
              <a:latin typeface="Tahoma" panose="020B0604030504040204" pitchFamily="34" charset="0"/>
              <a:ea typeface="Tahoma" panose="020B0604030504040204" pitchFamily="34" charset="0"/>
              <a:cs typeface="Tahoma" panose="020B0604030504040204" pitchFamily="34" charset="0"/>
            </a:endParaRPr>
          </a:p>
        </p:txBody>
      </p:sp>
      <p:pic>
        <p:nvPicPr>
          <p:cNvPr id="12" name="Picture 11" descr="A picture containing text, clipart&#10;&#10;Description automatically generated">
            <a:extLst>
              <a:ext uri="{FF2B5EF4-FFF2-40B4-BE49-F238E27FC236}">
                <a16:creationId xmlns:a16="http://schemas.microsoft.com/office/drawing/2014/main" id="{8638E696-D8A6-4923-AC71-139D1817A0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39808" y="5419284"/>
            <a:ext cx="2940698" cy="706199"/>
          </a:xfrm>
          <a:prstGeom prst="rect">
            <a:avLst/>
          </a:prstGeom>
        </p:spPr>
      </p:pic>
    </p:spTree>
    <p:extLst>
      <p:ext uri="{BB962C8B-B14F-4D97-AF65-F5344CB8AC3E}">
        <p14:creationId xmlns:p14="http://schemas.microsoft.com/office/powerpoint/2010/main" val="16673653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2F2D277-5D1D-4DB3-9BC4-9551B9EE01B2}"/>
              </a:ext>
            </a:extLst>
          </p:cNvPr>
          <p:cNvSpPr/>
          <p:nvPr/>
        </p:nvSpPr>
        <p:spPr>
          <a:xfrm>
            <a:off x="0" y="6356350"/>
            <a:ext cx="12192000" cy="365126"/>
          </a:xfrm>
          <a:prstGeom prst="rect">
            <a:avLst/>
          </a:prstGeom>
          <a:gradFill flip="none" rotWithShape="1">
            <a:gsLst>
              <a:gs pos="0">
                <a:srgbClr val="2F33D9">
                  <a:shade val="30000"/>
                  <a:satMod val="115000"/>
                </a:srgbClr>
              </a:gs>
              <a:gs pos="50000">
                <a:srgbClr val="2F33D9">
                  <a:shade val="67500"/>
                  <a:satMod val="115000"/>
                </a:srgbClr>
              </a:gs>
              <a:gs pos="100000">
                <a:srgbClr val="2F33D9">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Title 1">
            <a:extLst>
              <a:ext uri="{FF2B5EF4-FFF2-40B4-BE49-F238E27FC236}">
                <a16:creationId xmlns:a16="http://schemas.microsoft.com/office/drawing/2014/main" id="{F096CEB3-4371-4B52-9042-943BF586EF09}"/>
              </a:ext>
            </a:extLst>
          </p:cNvPr>
          <p:cNvSpPr>
            <a:spLocks noGrp="1"/>
          </p:cNvSpPr>
          <p:nvPr>
            <p:ph type="title"/>
          </p:nvPr>
        </p:nvSpPr>
        <p:spPr>
          <a:xfrm>
            <a:off x="838200" y="354157"/>
            <a:ext cx="10515600" cy="1325563"/>
          </a:xfrm>
        </p:spPr>
        <p:txBody>
          <a:bodyPr>
            <a:normAutofit/>
          </a:bodyPr>
          <a:lstStyle/>
          <a:p>
            <a:r>
              <a:rPr lang="en-US" sz="3600">
                <a:latin typeface="Tahoma"/>
                <a:ea typeface="Tahoma"/>
                <a:cs typeface="Tahoma"/>
              </a:rPr>
              <a:t>References</a:t>
            </a:r>
            <a:endParaRPr lang="en-US" sz="3600">
              <a:latin typeface="Tahoma" panose="020B0604030504040204" pitchFamily="34" charset="0"/>
              <a:ea typeface="Tahoma" panose="020B0604030504040204" pitchFamily="34" charset="0"/>
              <a:cs typeface="Tahoma" panose="020B0604030504040204" pitchFamily="34" charset="0"/>
            </a:endParaRPr>
          </a:p>
        </p:txBody>
      </p:sp>
      <p:sp>
        <p:nvSpPr>
          <p:cNvPr id="3" name="Content Placeholder 2">
            <a:extLst>
              <a:ext uri="{FF2B5EF4-FFF2-40B4-BE49-F238E27FC236}">
                <a16:creationId xmlns:a16="http://schemas.microsoft.com/office/drawing/2014/main" id="{91297CA5-A811-4F77-A70A-E0071D96E168}"/>
              </a:ext>
            </a:extLst>
          </p:cNvPr>
          <p:cNvSpPr>
            <a:spLocks noGrp="1"/>
          </p:cNvSpPr>
          <p:nvPr>
            <p:ph idx="1"/>
          </p:nvPr>
        </p:nvSpPr>
        <p:spPr>
          <a:xfrm>
            <a:off x="838200" y="1679720"/>
            <a:ext cx="10515600" cy="4351338"/>
          </a:xfrm>
        </p:spPr>
        <p:txBody>
          <a:bodyPr vert="horz" lIns="91440" tIns="45720" rIns="91440" bIns="45720" rtlCol="0" anchor="t">
            <a:normAutofit/>
          </a:bodyPr>
          <a:lstStyle/>
          <a:p>
            <a:pPr marL="457200" indent="-457200">
              <a:buFont typeface="+mj-lt"/>
              <a:buAutoNum type="arabicParenR"/>
            </a:pPr>
            <a:r>
              <a:rPr lang="en-US" sz="2000">
                <a:latin typeface="Tahoma"/>
                <a:ea typeface="Tahoma"/>
                <a:cs typeface="Tahoma"/>
              </a:rPr>
              <a:t>Lin, </a:t>
            </a:r>
            <a:r>
              <a:rPr lang="en-US" sz="2000" err="1">
                <a:latin typeface="Tahoma"/>
                <a:ea typeface="Tahoma"/>
                <a:cs typeface="Tahoma"/>
              </a:rPr>
              <a:t>Chih-Hsing</a:t>
            </a:r>
            <a:r>
              <a:rPr lang="en-US" sz="2000">
                <a:latin typeface="Tahoma"/>
                <a:ea typeface="Tahoma"/>
                <a:cs typeface="Tahoma"/>
              </a:rPr>
              <a:t> &amp; Tsai, Jia-</a:t>
            </a:r>
            <a:r>
              <a:rPr lang="en-US" sz="2000" err="1">
                <a:latin typeface="Tahoma"/>
                <a:ea typeface="Tahoma"/>
                <a:cs typeface="Tahoma"/>
              </a:rPr>
              <a:t>Shiuan</a:t>
            </a:r>
            <a:r>
              <a:rPr lang="en-US" sz="2000">
                <a:latin typeface="Tahoma"/>
                <a:ea typeface="Tahoma"/>
                <a:cs typeface="Tahoma"/>
              </a:rPr>
              <a:t> &amp; Chiu, </a:t>
            </a:r>
            <a:r>
              <a:rPr lang="en-US" sz="2000" err="1">
                <a:latin typeface="Tahoma"/>
                <a:ea typeface="Tahoma"/>
                <a:cs typeface="Tahoma"/>
              </a:rPr>
              <a:t>Te</a:t>
            </a:r>
            <a:r>
              <a:rPr lang="en-US" sz="2000">
                <a:latin typeface="Tahoma"/>
                <a:ea typeface="Tahoma"/>
                <a:cs typeface="Tahoma"/>
              </a:rPr>
              <a:t>-Ching. (2010). Switching Bilateral Filter With a Texture/Noise Detector for Universal Noise Removal. Image Processing, IEEE Transactions on. 19. 2307 - 2320. 10.1109/TIP.2010.2047906. </a:t>
            </a:r>
          </a:p>
        </p:txBody>
      </p:sp>
      <p:sp>
        <p:nvSpPr>
          <p:cNvPr id="4" name="Date Placeholder 3">
            <a:extLst>
              <a:ext uri="{FF2B5EF4-FFF2-40B4-BE49-F238E27FC236}">
                <a16:creationId xmlns:a16="http://schemas.microsoft.com/office/drawing/2014/main" id="{54160BA2-ABCF-477A-9F8B-28F3AC8E74A1}"/>
              </a:ext>
            </a:extLst>
          </p:cNvPr>
          <p:cNvSpPr>
            <a:spLocks noGrp="1"/>
          </p:cNvSpPr>
          <p:nvPr>
            <p:ph type="dt" sz="half" idx="10"/>
          </p:nvPr>
        </p:nvSpPr>
        <p:spPr/>
        <p:txBody>
          <a:bodyPr/>
          <a:lstStyle/>
          <a:p>
            <a:r>
              <a:rPr lang="en-CA">
                <a:solidFill>
                  <a:schemeClr val="bg1"/>
                </a:solidFill>
              </a:rPr>
              <a:t>Francis Chambers, David Hardy</a:t>
            </a:r>
          </a:p>
        </p:txBody>
      </p:sp>
      <p:sp>
        <p:nvSpPr>
          <p:cNvPr id="5" name="Footer Placeholder 4">
            <a:extLst>
              <a:ext uri="{FF2B5EF4-FFF2-40B4-BE49-F238E27FC236}">
                <a16:creationId xmlns:a16="http://schemas.microsoft.com/office/drawing/2014/main" id="{DB808DCA-D5AB-44F3-809D-D4C1E0D43AAF}"/>
              </a:ext>
            </a:extLst>
          </p:cNvPr>
          <p:cNvSpPr>
            <a:spLocks noGrp="1"/>
          </p:cNvSpPr>
          <p:nvPr>
            <p:ph type="ftr" sz="quarter" idx="11"/>
          </p:nvPr>
        </p:nvSpPr>
        <p:spPr/>
        <p:txBody>
          <a:bodyPr/>
          <a:lstStyle/>
          <a:p>
            <a:r>
              <a:rPr lang="en-US">
                <a:solidFill>
                  <a:schemeClr val="bg1"/>
                </a:solidFill>
              </a:rPr>
              <a:t>Switching Bilateral Filter for Universal Noise Removal</a:t>
            </a:r>
            <a:endParaRPr lang="en-CA">
              <a:solidFill>
                <a:schemeClr val="bg1"/>
              </a:solidFill>
            </a:endParaRPr>
          </a:p>
        </p:txBody>
      </p:sp>
      <p:sp>
        <p:nvSpPr>
          <p:cNvPr id="6" name="Slide Number Placeholder 5">
            <a:extLst>
              <a:ext uri="{FF2B5EF4-FFF2-40B4-BE49-F238E27FC236}">
                <a16:creationId xmlns:a16="http://schemas.microsoft.com/office/drawing/2014/main" id="{55398717-F599-4270-820D-4F540EDBA473}"/>
              </a:ext>
            </a:extLst>
          </p:cNvPr>
          <p:cNvSpPr>
            <a:spLocks noGrp="1"/>
          </p:cNvSpPr>
          <p:nvPr>
            <p:ph type="sldNum" sz="quarter" idx="12"/>
          </p:nvPr>
        </p:nvSpPr>
        <p:spPr/>
        <p:txBody>
          <a:bodyPr/>
          <a:lstStyle/>
          <a:p>
            <a:fld id="{BF7A901F-4247-441E-81CF-20307FDBCBCA}" type="slidenum">
              <a:rPr lang="en-CA" smtClean="0">
                <a:solidFill>
                  <a:schemeClr val="bg1"/>
                </a:solidFill>
              </a:rPr>
              <a:t>10</a:t>
            </a:fld>
            <a:endParaRPr lang="en-CA">
              <a:solidFill>
                <a:schemeClr val="bg1"/>
              </a:solidFill>
            </a:endParaRPr>
          </a:p>
        </p:txBody>
      </p:sp>
      <p:pic>
        <p:nvPicPr>
          <p:cNvPr id="8" name="Picture 7" descr="A picture containing text, clipart&#10;&#10;Description automatically generated">
            <a:extLst>
              <a:ext uri="{FF2B5EF4-FFF2-40B4-BE49-F238E27FC236}">
                <a16:creationId xmlns:a16="http://schemas.microsoft.com/office/drawing/2014/main" id="{8BF8AE1C-0D5E-46FA-BFB5-5CB478317B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39808" y="5419284"/>
            <a:ext cx="2940698" cy="706199"/>
          </a:xfrm>
          <a:prstGeom prst="rect">
            <a:avLst/>
          </a:prstGeom>
        </p:spPr>
      </p:pic>
      <p:sp>
        <p:nvSpPr>
          <p:cNvPr id="9" name="Rectangle 8">
            <a:extLst>
              <a:ext uri="{FF2B5EF4-FFF2-40B4-BE49-F238E27FC236}">
                <a16:creationId xmlns:a16="http://schemas.microsoft.com/office/drawing/2014/main" id="{E4E64E57-5E76-4FA4-A831-EDB64C341107}"/>
              </a:ext>
            </a:extLst>
          </p:cNvPr>
          <p:cNvSpPr/>
          <p:nvPr/>
        </p:nvSpPr>
        <p:spPr>
          <a:xfrm>
            <a:off x="911082" y="1296955"/>
            <a:ext cx="2462245" cy="67633"/>
          </a:xfrm>
          <a:prstGeom prst="rect">
            <a:avLst/>
          </a:prstGeom>
          <a:solidFill>
            <a:srgbClr val="2F3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7708262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2F2D277-5D1D-4DB3-9BC4-9551B9EE01B2}"/>
              </a:ext>
            </a:extLst>
          </p:cNvPr>
          <p:cNvSpPr/>
          <p:nvPr/>
        </p:nvSpPr>
        <p:spPr>
          <a:xfrm>
            <a:off x="0" y="6356350"/>
            <a:ext cx="12192000" cy="365126"/>
          </a:xfrm>
          <a:prstGeom prst="rect">
            <a:avLst/>
          </a:prstGeom>
          <a:gradFill flip="none" rotWithShape="1">
            <a:gsLst>
              <a:gs pos="0">
                <a:srgbClr val="2F33D9">
                  <a:shade val="30000"/>
                  <a:satMod val="115000"/>
                </a:srgbClr>
              </a:gs>
              <a:gs pos="50000">
                <a:srgbClr val="2F33D9">
                  <a:shade val="67500"/>
                  <a:satMod val="115000"/>
                </a:srgbClr>
              </a:gs>
              <a:gs pos="100000">
                <a:srgbClr val="2F33D9">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Title 1">
            <a:extLst>
              <a:ext uri="{FF2B5EF4-FFF2-40B4-BE49-F238E27FC236}">
                <a16:creationId xmlns:a16="http://schemas.microsoft.com/office/drawing/2014/main" id="{F096CEB3-4371-4B52-9042-943BF586EF09}"/>
              </a:ext>
            </a:extLst>
          </p:cNvPr>
          <p:cNvSpPr>
            <a:spLocks noGrp="1"/>
          </p:cNvSpPr>
          <p:nvPr>
            <p:ph type="title"/>
          </p:nvPr>
        </p:nvSpPr>
        <p:spPr>
          <a:xfrm>
            <a:off x="838200" y="354157"/>
            <a:ext cx="10515600" cy="1325563"/>
          </a:xfrm>
        </p:spPr>
        <p:txBody>
          <a:bodyPr>
            <a:normAutofit/>
          </a:bodyPr>
          <a:lstStyle/>
          <a:p>
            <a:r>
              <a:rPr lang="en-US" sz="3600">
                <a:latin typeface="Tahoma" panose="020B0604030504040204" pitchFamily="34" charset="0"/>
                <a:ea typeface="Tahoma" panose="020B0604030504040204" pitchFamily="34" charset="0"/>
                <a:cs typeface="Tahoma" panose="020B0604030504040204" pitchFamily="34" charset="0"/>
              </a:rPr>
              <a:t>Problem Formulation</a:t>
            </a:r>
            <a:endParaRPr lang="en-CA" sz="3600">
              <a:latin typeface="Tahoma" panose="020B0604030504040204" pitchFamily="34" charset="0"/>
              <a:ea typeface="Tahoma" panose="020B0604030504040204" pitchFamily="34" charset="0"/>
              <a:cs typeface="Tahoma" panose="020B0604030504040204" pitchFamily="34" charset="0"/>
            </a:endParaRPr>
          </a:p>
        </p:txBody>
      </p:sp>
      <p:sp>
        <p:nvSpPr>
          <p:cNvPr id="3" name="Content Placeholder 2">
            <a:extLst>
              <a:ext uri="{FF2B5EF4-FFF2-40B4-BE49-F238E27FC236}">
                <a16:creationId xmlns:a16="http://schemas.microsoft.com/office/drawing/2014/main" id="{91297CA5-A811-4F77-A70A-E0071D96E168}"/>
              </a:ext>
            </a:extLst>
          </p:cNvPr>
          <p:cNvSpPr>
            <a:spLocks noGrp="1"/>
          </p:cNvSpPr>
          <p:nvPr>
            <p:ph idx="1"/>
          </p:nvPr>
        </p:nvSpPr>
        <p:spPr>
          <a:xfrm>
            <a:off x="838200" y="1711035"/>
            <a:ext cx="10992007" cy="1647943"/>
          </a:xfrm>
        </p:spPr>
        <p:txBody>
          <a:bodyPr vert="horz" lIns="91440" tIns="45720" rIns="91440" bIns="45720" rtlCol="0" anchor="t">
            <a:normAutofit fontScale="92500" lnSpcReduction="10000"/>
          </a:bodyPr>
          <a:lstStyle/>
          <a:p>
            <a:r>
              <a:rPr lang="en-US" sz="2000">
                <a:latin typeface="Tahoma"/>
                <a:ea typeface="Tahoma"/>
                <a:cs typeface="Tahoma"/>
              </a:rPr>
              <a:t>A key problem in image processing is removing image noise.</a:t>
            </a:r>
          </a:p>
          <a:p>
            <a:r>
              <a:rPr lang="en-US" sz="2000">
                <a:latin typeface="Tahoma"/>
                <a:ea typeface="Tahoma"/>
                <a:cs typeface="Tahoma"/>
              </a:rPr>
              <a:t>Image noise is the degradation of an image signal which results in the undesired variation of pixel brightness and </a:t>
            </a:r>
            <a:r>
              <a:rPr lang="en-US" sz="2000" err="1">
                <a:latin typeface="Tahoma"/>
                <a:ea typeface="Tahoma"/>
                <a:cs typeface="Tahoma"/>
              </a:rPr>
              <a:t>colour</a:t>
            </a:r>
            <a:r>
              <a:rPr lang="en-US" sz="2000">
                <a:latin typeface="Tahoma"/>
                <a:ea typeface="Tahoma"/>
                <a:cs typeface="Tahoma"/>
              </a:rPr>
              <a:t>.</a:t>
            </a:r>
          </a:p>
          <a:p>
            <a:r>
              <a:rPr lang="en-US" sz="2000">
                <a:latin typeface="Tahoma"/>
                <a:ea typeface="Tahoma"/>
                <a:cs typeface="Tahoma"/>
              </a:rPr>
              <a:t>Gaussian noise is generated from the limitations of camera sensors or low-light conditions.</a:t>
            </a:r>
          </a:p>
          <a:p>
            <a:r>
              <a:rPr lang="en-US" sz="2000">
                <a:latin typeface="Tahoma"/>
                <a:ea typeface="Tahoma"/>
                <a:cs typeface="Tahoma"/>
              </a:rPr>
              <a:t>Impulse noise arises from transmission errors or hardware defects.</a:t>
            </a:r>
          </a:p>
        </p:txBody>
      </p:sp>
      <p:sp>
        <p:nvSpPr>
          <p:cNvPr id="4" name="Date Placeholder 3">
            <a:extLst>
              <a:ext uri="{FF2B5EF4-FFF2-40B4-BE49-F238E27FC236}">
                <a16:creationId xmlns:a16="http://schemas.microsoft.com/office/drawing/2014/main" id="{54160BA2-ABCF-477A-9F8B-28F3AC8E74A1}"/>
              </a:ext>
            </a:extLst>
          </p:cNvPr>
          <p:cNvSpPr>
            <a:spLocks noGrp="1"/>
          </p:cNvSpPr>
          <p:nvPr>
            <p:ph type="dt" sz="half" idx="10"/>
          </p:nvPr>
        </p:nvSpPr>
        <p:spPr/>
        <p:txBody>
          <a:bodyPr/>
          <a:lstStyle/>
          <a:p>
            <a:r>
              <a:rPr lang="en-CA">
                <a:solidFill>
                  <a:schemeClr val="bg1"/>
                </a:solidFill>
              </a:rPr>
              <a:t>Francis Chambers, David Hardy</a:t>
            </a:r>
          </a:p>
        </p:txBody>
      </p:sp>
      <p:sp>
        <p:nvSpPr>
          <p:cNvPr id="5" name="Footer Placeholder 4">
            <a:extLst>
              <a:ext uri="{FF2B5EF4-FFF2-40B4-BE49-F238E27FC236}">
                <a16:creationId xmlns:a16="http://schemas.microsoft.com/office/drawing/2014/main" id="{DB808DCA-D5AB-44F3-809D-D4C1E0D43AAF}"/>
              </a:ext>
            </a:extLst>
          </p:cNvPr>
          <p:cNvSpPr>
            <a:spLocks noGrp="1"/>
          </p:cNvSpPr>
          <p:nvPr>
            <p:ph type="ftr" sz="quarter" idx="11"/>
          </p:nvPr>
        </p:nvSpPr>
        <p:spPr/>
        <p:txBody>
          <a:bodyPr/>
          <a:lstStyle/>
          <a:p>
            <a:r>
              <a:rPr lang="en-US">
                <a:solidFill>
                  <a:schemeClr val="bg1"/>
                </a:solidFill>
              </a:rPr>
              <a:t>Switching Bilateral Filter for Universal Noise Removal</a:t>
            </a:r>
            <a:endParaRPr lang="en-CA">
              <a:solidFill>
                <a:schemeClr val="bg1"/>
              </a:solidFill>
            </a:endParaRPr>
          </a:p>
        </p:txBody>
      </p:sp>
      <p:sp>
        <p:nvSpPr>
          <p:cNvPr id="6" name="Slide Number Placeholder 5">
            <a:extLst>
              <a:ext uri="{FF2B5EF4-FFF2-40B4-BE49-F238E27FC236}">
                <a16:creationId xmlns:a16="http://schemas.microsoft.com/office/drawing/2014/main" id="{55398717-F599-4270-820D-4F540EDBA473}"/>
              </a:ext>
            </a:extLst>
          </p:cNvPr>
          <p:cNvSpPr>
            <a:spLocks noGrp="1"/>
          </p:cNvSpPr>
          <p:nvPr>
            <p:ph type="sldNum" sz="quarter" idx="12"/>
          </p:nvPr>
        </p:nvSpPr>
        <p:spPr/>
        <p:txBody>
          <a:bodyPr/>
          <a:lstStyle/>
          <a:p>
            <a:fld id="{BF7A901F-4247-441E-81CF-20307FDBCBCA}" type="slidenum">
              <a:rPr lang="en-CA" smtClean="0">
                <a:solidFill>
                  <a:schemeClr val="bg1"/>
                </a:solidFill>
              </a:rPr>
              <a:t>2</a:t>
            </a:fld>
            <a:endParaRPr lang="en-CA">
              <a:solidFill>
                <a:schemeClr val="bg1"/>
              </a:solidFill>
            </a:endParaRPr>
          </a:p>
        </p:txBody>
      </p:sp>
      <p:pic>
        <p:nvPicPr>
          <p:cNvPr id="8" name="Picture 7" descr="A picture containing text, clipart&#10;&#10;Description automatically generated">
            <a:extLst>
              <a:ext uri="{FF2B5EF4-FFF2-40B4-BE49-F238E27FC236}">
                <a16:creationId xmlns:a16="http://schemas.microsoft.com/office/drawing/2014/main" id="{8BF8AE1C-0D5E-46FA-BFB5-5CB478317B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39808" y="5419284"/>
            <a:ext cx="2940698" cy="706199"/>
          </a:xfrm>
          <a:prstGeom prst="rect">
            <a:avLst/>
          </a:prstGeom>
        </p:spPr>
      </p:pic>
      <p:sp>
        <p:nvSpPr>
          <p:cNvPr id="9" name="Rectangle 8">
            <a:extLst>
              <a:ext uri="{FF2B5EF4-FFF2-40B4-BE49-F238E27FC236}">
                <a16:creationId xmlns:a16="http://schemas.microsoft.com/office/drawing/2014/main" id="{E4E64E57-5E76-4FA4-A831-EDB64C341107}"/>
              </a:ext>
            </a:extLst>
          </p:cNvPr>
          <p:cNvSpPr/>
          <p:nvPr/>
        </p:nvSpPr>
        <p:spPr>
          <a:xfrm>
            <a:off x="911082" y="1296955"/>
            <a:ext cx="4230085" cy="67633"/>
          </a:xfrm>
          <a:prstGeom prst="rect">
            <a:avLst/>
          </a:prstGeom>
          <a:solidFill>
            <a:srgbClr val="2F3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10" name="Picture 10">
            <a:extLst>
              <a:ext uri="{FF2B5EF4-FFF2-40B4-BE49-F238E27FC236}">
                <a16:creationId xmlns:a16="http://schemas.microsoft.com/office/drawing/2014/main" id="{1EEC3ED7-6CB8-42BA-9383-5A2DCA67B28B}"/>
              </a:ext>
            </a:extLst>
          </p:cNvPr>
          <p:cNvPicPr>
            <a:picLocks noChangeAspect="1"/>
          </p:cNvPicPr>
          <p:nvPr/>
        </p:nvPicPr>
        <p:blipFill>
          <a:blip r:embed="rId3"/>
          <a:stretch>
            <a:fillRect/>
          </a:stretch>
        </p:blipFill>
        <p:spPr>
          <a:xfrm>
            <a:off x="417951" y="3366810"/>
            <a:ext cx="3306871" cy="2957905"/>
          </a:xfrm>
          <a:prstGeom prst="rect">
            <a:avLst/>
          </a:prstGeom>
        </p:spPr>
      </p:pic>
      <p:pic>
        <p:nvPicPr>
          <p:cNvPr id="11" name="Picture 11">
            <a:extLst>
              <a:ext uri="{FF2B5EF4-FFF2-40B4-BE49-F238E27FC236}">
                <a16:creationId xmlns:a16="http://schemas.microsoft.com/office/drawing/2014/main" id="{BAF65CAC-E7C5-485D-BD3D-ED12EB3EA5ED}"/>
              </a:ext>
            </a:extLst>
          </p:cNvPr>
          <p:cNvPicPr>
            <a:picLocks noChangeAspect="1"/>
          </p:cNvPicPr>
          <p:nvPr/>
        </p:nvPicPr>
        <p:blipFill>
          <a:blip r:embed="rId4"/>
          <a:stretch>
            <a:fillRect/>
          </a:stretch>
        </p:blipFill>
        <p:spPr>
          <a:xfrm>
            <a:off x="3638812" y="3333129"/>
            <a:ext cx="3369503" cy="3020536"/>
          </a:xfrm>
          <a:prstGeom prst="rect">
            <a:avLst/>
          </a:prstGeom>
        </p:spPr>
      </p:pic>
      <p:sp>
        <p:nvSpPr>
          <p:cNvPr id="12" name="TextBox 11">
            <a:extLst>
              <a:ext uri="{FF2B5EF4-FFF2-40B4-BE49-F238E27FC236}">
                <a16:creationId xmlns:a16="http://schemas.microsoft.com/office/drawing/2014/main" id="{7FFBE09C-3ABA-40A9-8031-1397BF2D4A12}"/>
              </a:ext>
            </a:extLst>
          </p:cNvPr>
          <p:cNvSpPr txBox="1"/>
          <p:nvPr/>
        </p:nvSpPr>
        <p:spPr>
          <a:xfrm>
            <a:off x="1217112" y="5945688"/>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Tahoma"/>
                <a:ea typeface="Tahoma"/>
                <a:cs typeface="Tahoma"/>
              </a:rPr>
              <a:t>Gaussian Noise</a:t>
            </a:r>
            <a:endParaRPr lang="en-US"/>
          </a:p>
        </p:txBody>
      </p:sp>
      <p:sp>
        <p:nvSpPr>
          <p:cNvPr id="15" name="TextBox 14">
            <a:extLst>
              <a:ext uri="{FF2B5EF4-FFF2-40B4-BE49-F238E27FC236}">
                <a16:creationId xmlns:a16="http://schemas.microsoft.com/office/drawing/2014/main" id="{C465D3D9-1A24-4C84-BC57-2CDBA25D5BC3}"/>
              </a:ext>
            </a:extLst>
          </p:cNvPr>
          <p:cNvSpPr txBox="1"/>
          <p:nvPr/>
        </p:nvSpPr>
        <p:spPr>
          <a:xfrm>
            <a:off x="4494756" y="5987440"/>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Tahoma"/>
                <a:ea typeface="Tahoma"/>
                <a:cs typeface="Tahoma"/>
              </a:rPr>
              <a:t>Impulse Noise</a:t>
            </a:r>
          </a:p>
        </p:txBody>
      </p:sp>
    </p:spTree>
    <p:extLst>
      <p:ext uri="{BB962C8B-B14F-4D97-AF65-F5344CB8AC3E}">
        <p14:creationId xmlns:p14="http://schemas.microsoft.com/office/powerpoint/2010/main" val="16509331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2F2D277-5D1D-4DB3-9BC4-9551B9EE01B2}"/>
              </a:ext>
            </a:extLst>
          </p:cNvPr>
          <p:cNvSpPr/>
          <p:nvPr/>
        </p:nvSpPr>
        <p:spPr>
          <a:xfrm>
            <a:off x="0" y="6356350"/>
            <a:ext cx="12192000" cy="365126"/>
          </a:xfrm>
          <a:prstGeom prst="rect">
            <a:avLst/>
          </a:prstGeom>
          <a:gradFill flip="none" rotWithShape="1">
            <a:gsLst>
              <a:gs pos="0">
                <a:srgbClr val="2F33D9">
                  <a:shade val="30000"/>
                  <a:satMod val="115000"/>
                </a:srgbClr>
              </a:gs>
              <a:gs pos="50000">
                <a:srgbClr val="2F33D9">
                  <a:shade val="67500"/>
                  <a:satMod val="115000"/>
                </a:srgbClr>
              </a:gs>
              <a:gs pos="100000">
                <a:srgbClr val="2F33D9">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Title 1">
            <a:extLst>
              <a:ext uri="{FF2B5EF4-FFF2-40B4-BE49-F238E27FC236}">
                <a16:creationId xmlns:a16="http://schemas.microsoft.com/office/drawing/2014/main" id="{F096CEB3-4371-4B52-9042-943BF586EF09}"/>
              </a:ext>
            </a:extLst>
          </p:cNvPr>
          <p:cNvSpPr>
            <a:spLocks noGrp="1"/>
          </p:cNvSpPr>
          <p:nvPr>
            <p:ph type="title"/>
          </p:nvPr>
        </p:nvSpPr>
        <p:spPr>
          <a:xfrm>
            <a:off x="838200" y="354157"/>
            <a:ext cx="10515600" cy="1325563"/>
          </a:xfrm>
        </p:spPr>
        <p:txBody>
          <a:bodyPr>
            <a:normAutofit/>
          </a:bodyPr>
          <a:lstStyle/>
          <a:p>
            <a:r>
              <a:rPr lang="en-US" sz="3600">
                <a:latin typeface="Tahoma"/>
                <a:ea typeface="Tahoma"/>
                <a:cs typeface="Tahoma"/>
              </a:rPr>
              <a:t>Existing Solutions</a:t>
            </a:r>
            <a:endParaRPr lang="en-US" sz="3600">
              <a:latin typeface="Tahoma" panose="020B0604030504040204" pitchFamily="34" charset="0"/>
              <a:ea typeface="Tahoma" panose="020B0604030504040204" pitchFamily="34" charset="0"/>
              <a:cs typeface="Tahoma" panose="020B0604030504040204" pitchFamily="34" charset="0"/>
            </a:endParaRPr>
          </a:p>
        </p:txBody>
      </p:sp>
      <p:sp>
        <p:nvSpPr>
          <p:cNvPr id="3" name="Content Placeholder 2">
            <a:extLst>
              <a:ext uri="{FF2B5EF4-FFF2-40B4-BE49-F238E27FC236}">
                <a16:creationId xmlns:a16="http://schemas.microsoft.com/office/drawing/2014/main" id="{91297CA5-A811-4F77-A70A-E0071D96E168}"/>
              </a:ext>
            </a:extLst>
          </p:cNvPr>
          <p:cNvSpPr>
            <a:spLocks noGrp="1"/>
          </p:cNvSpPr>
          <p:nvPr>
            <p:ph idx="1"/>
          </p:nvPr>
        </p:nvSpPr>
        <p:spPr>
          <a:xfrm>
            <a:off x="838200" y="1679720"/>
            <a:ext cx="10515600" cy="4351338"/>
          </a:xfrm>
        </p:spPr>
        <p:txBody>
          <a:bodyPr vert="horz" lIns="91440" tIns="45720" rIns="91440" bIns="45720" rtlCol="0" anchor="t">
            <a:normAutofit/>
          </a:bodyPr>
          <a:lstStyle/>
          <a:p>
            <a:r>
              <a:rPr lang="en-US" sz="2000">
                <a:latin typeface="Tahoma"/>
                <a:ea typeface="Tahoma"/>
                <a:cs typeface="Tahoma"/>
              </a:rPr>
              <a:t>Many image filtering techniques exist such as median filters and smoothing filters.</a:t>
            </a:r>
          </a:p>
          <a:p>
            <a:r>
              <a:rPr lang="en-US" sz="2000">
                <a:latin typeface="Tahoma"/>
                <a:ea typeface="Tahoma"/>
                <a:cs typeface="Tahoma"/>
              </a:rPr>
              <a:t>Many of these noise filters can only filter one type of noise and may distort other pixels.</a:t>
            </a:r>
          </a:p>
          <a:p>
            <a:r>
              <a:rPr lang="en-US" sz="2000">
                <a:latin typeface="Tahoma"/>
                <a:ea typeface="Tahoma"/>
                <a:cs typeface="Tahoma"/>
              </a:rPr>
              <a:t>For example, median filters do not filter Gaussian noise and tend to break image edges. Smoothing filters can filter Gaussian noise, but they do not filter impulse noise very well, and they tend to blur edges. </a:t>
            </a:r>
          </a:p>
          <a:p>
            <a:r>
              <a:rPr lang="en-US" sz="2000">
                <a:latin typeface="Tahoma"/>
                <a:ea typeface="Tahoma"/>
                <a:cs typeface="Tahoma"/>
              </a:rPr>
              <a:t>Mixed noise filters for Gaussian and impulse noise can have quite complex algorithms.</a:t>
            </a:r>
          </a:p>
          <a:p>
            <a:endParaRPr lang="en-US" sz="2000">
              <a:latin typeface="Tahoma"/>
              <a:ea typeface="Tahoma"/>
              <a:cs typeface="Tahoma"/>
            </a:endParaRPr>
          </a:p>
        </p:txBody>
      </p:sp>
      <p:sp>
        <p:nvSpPr>
          <p:cNvPr id="4" name="Date Placeholder 3">
            <a:extLst>
              <a:ext uri="{FF2B5EF4-FFF2-40B4-BE49-F238E27FC236}">
                <a16:creationId xmlns:a16="http://schemas.microsoft.com/office/drawing/2014/main" id="{54160BA2-ABCF-477A-9F8B-28F3AC8E74A1}"/>
              </a:ext>
            </a:extLst>
          </p:cNvPr>
          <p:cNvSpPr>
            <a:spLocks noGrp="1"/>
          </p:cNvSpPr>
          <p:nvPr>
            <p:ph type="dt" sz="half" idx="10"/>
          </p:nvPr>
        </p:nvSpPr>
        <p:spPr/>
        <p:txBody>
          <a:bodyPr/>
          <a:lstStyle/>
          <a:p>
            <a:r>
              <a:rPr lang="en-CA">
                <a:solidFill>
                  <a:schemeClr val="bg1"/>
                </a:solidFill>
              </a:rPr>
              <a:t>Francis Chambers, David Hardy</a:t>
            </a:r>
          </a:p>
        </p:txBody>
      </p:sp>
      <p:sp>
        <p:nvSpPr>
          <p:cNvPr id="5" name="Footer Placeholder 4">
            <a:extLst>
              <a:ext uri="{FF2B5EF4-FFF2-40B4-BE49-F238E27FC236}">
                <a16:creationId xmlns:a16="http://schemas.microsoft.com/office/drawing/2014/main" id="{DB808DCA-D5AB-44F3-809D-D4C1E0D43AAF}"/>
              </a:ext>
            </a:extLst>
          </p:cNvPr>
          <p:cNvSpPr>
            <a:spLocks noGrp="1"/>
          </p:cNvSpPr>
          <p:nvPr>
            <p:ph type="ftr" sz="quarter" idx="11"/>
          </p:nvPr>
        </p:nvSpPr>
        <p:spPr/>
        <p:txBody>
          <a:bodyPr/>
          <a:lstStyle/>
          <a:p>
            <a:r>
              <a:rPr lang="en-US">
                <a:solidFill>
                  <a:schemeClr val="bg1"/>
                </a:solidFill>
              </a:rPr>
              <a:t>Switching Bilateral Filter for Universal Noise Removal</a:t>
            </a:r>
            <a:endParaRPr lang="en-CA">
              <a:solidFill>
                <a:schemeClr val="bg1"/>
              </a:solidFill>
            </a:endParaRPr>
          </a:p>
        </p:txBody>
      </p:sp>
      <p:sp>
        <p:nvSpPr>
          <p:cNvPr id="6" name="Slide Number Placeholder 5">
            <a:extLst>
              <a:ext uri="{FF2B5EF4-FFF2-40B4-BE49-F238E27FC236}">
                <a16:creationId xmlns:a16="http://schemas.microsoft.com/office/drawing/2014/main" id="{55398717-F599-4270-820D-4F540EDBA473}"/>
              </a:ext>
            </a:extLst>
          </p:cNvPr>
          <p:cNvSpPr>
            <a:spLocks noGrp="1"/>
          </p:cNvSpPr>
          <p:nvPr>
            <p:ph type="sldNum" sz="quarter" idx="12"/>
          </p:nvPr>
        </p:nvSpPr>
        <p:spPr/>
        <p:txBody>
          <a:bodyPr/>
          <a:lstStyle/>
          <a:p>
            <a:fld id="{BF7A901F-4247-441E-81CF-20307FDBCBCA}" type="slidenum">
              <a:rPr lang="en-CA" smtClean="0">
                <a:solidFill>
                  <a:schemeClr val="bg1"/>
                </a:solidFill>
              </a:rPr>
              <a:t>3</a:t>
            </a:fld>
            <a:endParaRPr lang="en-CA">
              <a:solidFill>
                <a:schemeClr val="bg1"/>
              </a:solidFill>
            </a:endParaRPr>
          </a:p>
        </p:txBody>
      </p:sp>
      <p:pic>
        <p:nvPicPr>
          <p:cNvPr id="8" name="Picture 7" descr="A picture containing text, clipart&#10;&#10;Description automatically generated">
            <a:extLst>
              <a:ext uri="{FF2B5EF4-FFF2-40B4-BE49-F238E27FC236}">
                <a16:creationId xmlns:a16="http://schemas.microsoft.com/office/drawing/2014/main" id="{8BF8AE1C-0D5E-46FA-BFB5-5CB478317B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39808" y="5419284"/>
            <a:ext cx="2940698" cy="706199"/>
          </a:xfrm>
          <a:prstGeom prst="rect">
            <a:avLst/>
          </a:prstGeom>
        </p:spPr>
      </p:pic>
      <p:sp>
        <p:nvSpPr>
          <p:cNvPr id="9" name="Rectangle 8">
            <a:extLst>
              <a:ext uri="{FF2B5EF4-FFF2-40B4-BE49-F238E27FC236}">
                <a16:creationId xmlns:a16="http://schemas.microsoft.com/office/drawing/2014/main" id="{E4E64E57-5E76-4FA4-A831-EDB64C341107}"/>
              </a:ext>
            </a:extLst>
          </p:cNvPr>
          <p:cNvSpPr/>
          <p:nvPr/>
        </p:nvSpPr>
        <p:spPr>
          <a:xfrm>
            <a:off x="911082" y="1296955"/>
            <a:ext cx="3610325" cy="67633"/>
          </a:xfrm>
          <a:prstGeom prst="rect">
            <a:avLst/>
          </a:prstGeom>
          <a:solidFill>
            <a:srgbClr val="2F3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42502213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2F2D277-5D1D-4DB3-9BC4-9551B9EE01B2}"/>
              </a:ext>
            </a:extLst>
          </p:cNvPr>
          <p:cNvSpPr/>
          <p:nvPr/>
        </p:nvSpPr>
        <p:spPr>
          <a:xfrm>
            <a:off x="0" y="6356350"/>
            <a:ext cx="12192000" cy="365126"/>
          </a:xfrm>
          <a:prstGeom prst="rect">
            <a:avLst/>
          </a:prstGeom>
          <a:gradFill flip="none" rotWithShape="1">
            <a:gsLst>
              <a:gs pos="0">
                <a:srgbClr val="2F33D9">
                  <a:shade val="30000"/>
                  <a:satMod val="115000"/>
                </a:srgbClr>
              </a:gs>
              <a:gs pos="50000">
                <a:srgbClr val="2F33D9">
                  <a:shade val="67500"/>
                  <a:satMod val="115000"/>
                </a:srgbClr>
              </a:gs>
              <a:gs pos="100000">
                <a:srgbClr val="2F33D9">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Title 1">
            <a:extLst>
              <a:ext uri="{FF2B5EF4-FFF2-40B4-BE49-F238E27FC236}">
                <a16:creationId xmlns:a16="http://schemas.microsoft.com/office/drawing/2014/main" id="{F096CEB3-4371-4B52-9042-943BF586EF09}"/>
              </a:ext>
            </a:extLst>
          </p:cNvPr>
          <p:cNvSpPr>
            <a:spLocks noGrp="1"/>
          </p:cNvSpPr>
          <p:nvPr>
            <p:ph type="title"/>
          </p:nvPr>
        </p:nvSpPr>
        <p:spPr>
          <a:xfrm>
            <a:off x="838200" y="354157"/>
            <a:ext cx="10515600" cy="1325563"/>
          </a:xfrm>
        </p:spPr>
        <p:txBody>
          <a:bodyPr>
            <a:normAutofit/>
          </a:bodyPr>
          <a:lstStyle/>
          <a:p>
            <a:r>
              <a:rPr lang="en-US" sz="3600" dirty="0">
                <a:latin typeface="Tahoma"/>
                <a:ea typeface="Tahoma"/>
                <a:cs typeface="Tahoma"/>
              </a:rPr>
              <a:t>Proposed Solution</a:t>
            </a:r>
            <a:endParaRPr lang="en-US" sz="3600" dirty="0">
              <a:latin typeface="Tahoma" panose="020B0604030504040204" pitchFamily="34" charset="0"/>
              <a:ea typeface="Tahoma" panose="020B0604030504040204" pitchFamily="34" charset="0"/>
              <a:cs typeface="Tahoma" panose="020B0604030504040204" pitchFamily="34" charset="0"/>
            </a:endParaRPr>
          </a:p>
        </p:txBody>
      </p:sp>
      <p:sp>
        <p:nvSpPr>
          <p:cNvPr id="3" name="Content Placeholder 2">
            <a:extLst>
              <a:ext uri="{FF2B5EF4-FFF2-40B4-BE49-F238E27FC236}">
                <a16:creationId xmlns:a16="http://schemas.microsoft.com/office/drawing/2014/main" id="{91297CA5-A811-4F77-A70A-E0071D96E168}"/>
              </a:ext>
            </a:extLst>
          </p:cNvPr>
          <p:cNvSpPr>
            <a:spLocks noGrp="1"/>
          </p:cNvSpPr>
          <p:nvPr>
            <p:ph idx="1"/>
          </p:nvPr>
        </p:nvSpPr>
        <p:spPr>
          <a:xfrm>
            <a:off x="838200" y="1679720"/>
            <a:ext cx="6762467" cy="4351338"/>
          </a:xfrm>
        </p:spPr>
        <p:txBody>
          <a:bodyPr vert="horz" lIns="91440" tIns="45720" rIns="91440" bIns="45720" rtlCol="0" anchor="t">
            <a:normAutofit/>
          </a:bodyPr>
          <a:lstStyle/>
          <a:p>
            <a:r>
              <a:rPr lang="en-US" sz="1800" dirty="0">
                <a:latin typeface="Tahoma"/>
                <a:ea typeface="Tahoma"/>
                <a:cs typeface="Tahoma"/>
              </a:rPr>
              <a:t>The research paper proposes a switching bilateral filter (SBF) which can filter both Gaussian and impulse noise with less complexity and a greater signal to noise ratio than many other mixed filters.</a:t>
            </a:r>
          </a:p>
          <a:p>
            <a:r>
              <a:rPr lang="en-US" sz="1800" dirty="0">
                <a:latin typeface="Tahoma"/>
                <a:ea typeface="Tahoma"/>
                <a:cs typeface="Tahoma"/>
              </a:rPr>
              <a:t>The SBF has two stages: (1) The type of noise is detected, and (2) the noise is filtered accordingly. </a:t>
            </a:r>
          </a:p>
          <a:p>
            <a:r>
              <a:rPr lang="en-US" sz="1800" dirty="0">
                <a:latin typeface="Tahoma"/>
                <a:ea typeface="Tahoma"/>
                <a:cs typeface="Tahoma"/>
              </a:rPr>
              <a:t>The step-by-step algorithm is as follows:</a:t>
            </a:r>
          </a:p>
          <a:p>
            <a:pPr marL="800100" lvl="1" indent="-342900">
              <a:buFont typeface="+mj-lt"/>
              <a:buAutoNum type="arabicParenR"/>
            </a:pPr>
            <a:r>
              <a:rPr lang="en-US" sz="1800" dirty="0">
                <a:latin typeface="Tahoma"/>
                <a:ea typeface="Tahoma"/>
                <a:cs typeface="Tahoma"/>
              </a:rPr>
              <a:t>Obtain window and sub windows around </a:t>
            </a:r>
            <a:r>
              <a:rPr lang="en-US" sz="1800" dirty="0" err="1">
                <a:latin typeface="Tahoma"/>
                <a:ea typeface="Tahoma"/>
                <a:cs typeface="Tahoma"/>
              </a:rPr>
              <a:t>centre</a:t>
            </a:r>
            <a:r>
              <a:rPr lang="en-US" sz="1800" dirty="0">
                <a:latin typeface="Tahoma"/>
                <a:ea typeface="Tahoma"/>
                <a:cs typeface="Tahoma"/>
              </a:rPr>
              <a:t> pixel:</a:t>
            </a:r>
          </a:p>
        </p:txBody>
      </p:sp>
      <p:sp>
        <p:nvSpPr>
          <p:cNvPr id="4" name="Date Placeholder 3">
            <a:extLst>
              <a:ext uri="{FF2B5EF4-FFF2-40B4-BE49-F238E27FC236}">
                <a16:creationId xmlns:a16="http://schemas.microsoft.com/office/drawing/2014/main" id="{54160BA2-ABCF-477A-9F8B-28F3AC8E74A1}"/>
              </a:ext>
            </a:extLst>
          </p:cNvPr>
          <p:cNvSpPr>
            <a:spLocks noGrp="1"/>
          </p:cNvSpPr>
          <p:nvPr>
            <p:ph type="dt" sz="half" idx="10"/>
          </p:nvPr>
        </p:nvSpPr>
        <p:spPr/>
        <p:txBody>
          <a:bodyPr/>
          <a:lstStyle/>
          <a:p>
            <a:r>
              <a:rPr lang="en-CA">
                <a:solidFill>
                  <a:schemeClr val="bg1"/>
                </a:solidFill>
              </a:rPr>
              <a:t>Francis Chambers, David Hardy</a:t>
            </a:r>
          </a:p>
        </p:txBody>
      </p:sp>
      <p:sp>
        <p:nvSpPr>
          <p:cNvPr id="5" name="Footer Placeholder 4">
            <a:extLst>
              <a:ext uri="{FF2B5EF4-FFF2-40B4-BE49-F238E27FC236}">
                <a16:creationId xmlns:a16="http://schemas.microsoft.com/office/drawing/2014/main" id="{DB808DCA-D5AB-44F3-809D-D4C1E0D43AAF}"/>
              </a:ext>
            </a:extLst>
          </p:cNvPr>
          <p:cNvSpPr>
            <a:spLocks noGrp="1"/>
          </p:cNvSpPr>
          <p:nvPr>
            <p:ph type="ftr" sz="quarter" idx="11"/>
          </p:nvPr>
        </p:nvSpPr>
        <p:spPr/>
        <p:txBody>
          <a:bodyPr/>
          <a:lstStyle/>
          <a:p>
            <a:r>
              <a:rPr lang="en-US">
                <a:solidFill>
                  <a:schemeClr val="bg1"/>
                </a:solidFill>
              </a:rPr>
              <a:t>Switching Bilateral Filter for Universal Noise Removal</a:t>
            </a:r>
            <a:endParaRPr lang="en-CA">
              <a:solidFill>
                <a:schemeClr val="bg1"/>
              </a:solidFill>
            </a:endParaRPr>
          </a:p>
        </p:txBody>
      </p:sp>
      <p:sp>
        <p:nvSpPr>
          <p:cNvPr id="6" name="Slide Number Placeholder 5">
            <a:extLst>
              <a:ext uri="{FF2B5EF4-FFF2-40B4-BE49-F238E27FC236}">
                <a16:creationId xmlns:a16="http://schemas.microsoft.com/office/drawing/2014/main" id="{55398717-F599-4270-820D-4F540EDBA473}"/>
              </a:ext>
            </a:extLst>
          </p:cNvPr>
          <p:cNvSpPr>
            <a:spLocks noGrp="1"/>
          </p:cNvSpPr>
          <p:nvPr>
            <p:ph type="sldNum" sz="quarter" idx="12"/>
          </p:nvPr>
        </p:nvSpPr>
        <p:spPr/>
        <p:txBody>
          <a:bodyPr/>
          <a:lstStyle/>
          <a:p>
            <a:fld id="{BF7A901F-4247-441E-81CF-20307FDBCBCA}" type="slidenum">
              <a:rPr lang="en-CA" smtClean="0">
                <a:solidFill>
                  <a:schemeClr val="bg1"/>
                </a:solidFill>
              </a:rPr>
              <a:t>4</a:t>
            </a:fld>
            <a:endParaRPr lang="en-CA">
              <a:solidFill>
                <a:schemeClr val="bg1"/>
              </a:solidFill>
            </a:endParaRPr>
          </a:p>
        </p:txBody>
      </p:sp>
      <p:pic>
        <p:nvPicPr>
          <p:cNvPr id="8" name="Picture 7" descr="A picture containing text, clipart&#10;&#10;Description automatically generated">
            <a:extLst>
              <a:ext uri="{FF2B5EF4-FFF2-40B4-BE49-F238E27FC236}">
                <a16:creationId xmlns:a16="http://schemas.microsoft.com/office/drawing/2014/main" id="{8BF8AE1C-0D5E-46FA-BFB5-5CB478317B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39808" y="5419284"/>
            <a:ext cx="2940698" cy="706199"/>
          </a:xfrm>
          <a:prstGeom prst="rect">
            <a:avLst/>
          </a:prstGeom>
        </p:spPr>
      </p:pic>
      <p:sp>
        <p:nvSpPr>
          <p:cNvPr id="9" name="Rectangle 8">
            <a:extLst>
              <a:ext uri="{FF2B5EF4-FFF2-40B4-BE49-F238E27FC236}">
                <a16:creationId xmlns:a16="http://schemas.microsoft.com/office/drawing/2014/main" id="{E4E64E57-5E76-4FA4-A831-EDB64C341107}"/>
              </a:ext>
            </a:extLst>
          </p:cNvPr>
          <p:cNvSpPr/>
          <p:nvPr/>
        </p:nvSpPr>
        <p:spPr>
          <a:xfrm>
            <a:off x="911082" y="1296955"/>
            <a:ext cx="3752565" cy="67633"/>
          </a:xfrm>
          <a:prstGeom prst="rect">
            <a:avLst/>
          </a:prstGeom>
          <a:solidFill>
            <a:srgbClr val="2F3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10" name="Picture 10" descr="Diagram&#10;&#10;Description automatically generated">
            <a:extLst>
              <a:ext uri="{FF2B5EF4-FFF2-40B4-BE49-F238E27FC236}">
                <a16:creationId xmlns:a16="http://schemas.microsoft.com/office/drawing/2014/main" id="{FB0A2720-8CF6-499E-A6B1-3345F938E699}"/>
              </a:ext>
            </a:extLst>
          </p:cNvPr>
          <p:cNvPicPr>
            <a:picLocks noChangeAspect="1"/>
          </p:cNvPicPr>
          <p:nvPr/>
        </p:nvPicPr>
        <p:blipFill>
          <a:blip r:embed="rId3"/>
          <a:stretch>
            <a:fillRect/>
          </a:stretch>
        </p:blipFill>
        <p:spPr>
          <a:xfrm>
            <a:off x="7709538" y="587138"/>
            <a:ext cx="4183069" cy="1895345"/>
          </a:xfrm>
          <a:prstGeom prst="rect">
            <a:avLst/>
          </a:prstGeom>
        </p:spPr>
      </p:pic>
      <p:pic>
        <p:nvPicPr>
          <p:cNvPr id="11" name="Picture 11" descr="Diagram&#10;&#10;Description automatically generated">
            <a:extLst>
              <a:ext uri="{FF2B5EF4-FFF2-40B4-BE49-F238E27FC236}">
                <a16:creationId xmlns:a16="http://schemas.microsoft.com/office/drawing/2014/main" id="{3F7D223F-E66F-4BCA-AA2F-6F68418F6C00}"/>
              </a:ext>
            </a:extLst>
          </p:cNvPr>
          <p:cNvPicPr>
            <a:picLocks noChangeAspect="1"/>
          </p:cNvPicPr>
          <p:nvPr/>
        </p:nvPicPr>
        <p:blipFill>
          <a:blip r:embed="rId4"/>
          <a:stretch>
            <a:fillRect/>
          </a:stretch>
        </p:blipFill>
        <p:spPr>
          <a:xfrm>
            <a:off x="7704161" y="2682423"/>
            <a:ext cx="4016990" cy="2482615"/>
          </a:xfrm>
          <a:prstGeom prst="rect">
            <a:avLst/>
          </a:prstGeom>
        </p:spPr>
      </p:pic>
      <p:sp>
        <p:nvSpPr>
          <p:cNvPr id="12" name="TextBox 11">
            <a:extLst>
              <a:ext uri="{FF2B5EF4-FFF2-40B4-BE49-F238E27FC236}">
                <a16:creationId xmlns:a16="http://schemas.microsoft.com/office/drawing/2014/main" id="{4C296EC1-C15E-4FB0-B860-15D4A2DDCC02}"/>
              </a:ext>
            </a:extLst>
          </p:cNvPr>
          <p:cNvSpPr txBox="1"/>
          <p:nvPr/>
        </p:nvSpPr>
        <p:spPr>
          <a:xfrm>
            <a:off x="1284529" y="4130199"/>
            <a:ext cx="5869808" cy="2215991"/>
          </a:xfrm>
          <a:prstGeom prst="rect">
            <a:avLst/>
          </a:prstGeom>
          <a:noFill/>
        </p:spPr>
        <p:txBody>
          <a:bodyPr wrap="square" rtlCol="0">
            <a:spAutoFit/>
          </a:bodyPr>
          <a:lstStyle/>
          <a:p>
            <a:r>
              <a:rPr lang="en-CA" sz="900" dirty="0">
                <a:latin typeface="Courier New" panose="02070309020205020404" pitchFamily="49" charset="0"/>
                <a:cs typeface="Courier New" panose="02070309020205020404" pitchFamily="49" charset="0"/>
              </a:rPr>
              <a:t>function [Omega0, Omega1, Omega2, Omega3, Omega4] = </a:t>
            </a:r>
            <a:r>
              <a:rPr lang="en-CA" sz="900" dirty="0" err="1">
                <a:latin typeface="Courier New" panose="02070309020205020404" pitchFamily="49" charset="0"/>
                <a:cs typeface="Courier New" panose="02070309020205020404" pitchFamily="49" charset="0"/>
              </a:rPr>
              <a:t>getWindowPoints</a:t>
            </a:r>
            <a:r>
              <a:rPr lang="en-CA" sz="900" dirty="0">
                <a:latin typeface="Courier New" panose="02070309020205020404" pitchFamily="49" charset="0"/>
                <a:cs typeface="Courier New" panose="02070309020205020404" pitchFamily="49" charset="0"/>
              </a:rPr>
              <a:t>(</a:t>
            </a:r>
            <a:r>
              <a:rPr lang="en-CA" sz="900" dirty="0" err="1">
                <a:latin typeface="Courier New" panose="02070309020205020404" pitchFamily="49" charset="0"/>
                <a:cs typeface="Courier New" panose="02070309020205020404" pitchFamily="49" charset="0"/>
              </a:rPr>
              <a:t>I,i,j,N</a:t>
            </a:r>
            <a:r>
              <a:rPr lang="en-CA" sz="900" dirty="0">
                <a:latin typeface="Courier New" panose="02070309020205020404" pitchFamily="49" charset="0"/>
                <a:cs typeface="Courier New" panose="02070309020205020404" pitchFamily="49" charset="0"/>
              </a:rPr>
              <a:t>)</a:t>
            </a:r>
          </a:p>
          <a:p>
            <a:r>
              <a:rPr lang="en-CA" sz="900" dirty="0">
                <a:latin typeface="Courier New" panose="02070309020205020404" pitchFamily="49" charset="0"/>
                <a:cs typeface="Courier New" panose="02070309020205020404" pitchFamily="49" charset="0"/>
              </a:rPr>
              <a:t>Omega0 = zeros(2*N+1, 2*N+1); % initialize</a:t>
            </a:r>
          </a:p>
          <a:p>
            <a:r>
              <a:rPr lang="en-CA" sz="900" dirty="0">
                <a:latin typeface="Courier New" panose="02070309020205020404" pitchFamily="49" charset="0"/>
                <a:cs typeface="Courier New" panose="02070309020205020404" pitchFamily="49" charset="0"/>
              </a:rPr>
              <a:t>for s=-N:N</a:t>
            </a:r>
          </a:p>
          <a:p>
            <a:r>
              <a:rPr lang="en-CA" sz="900" dirty="0">
                <a:latin typeface="Courier New" panose="02070309020205020404" pitchFamily="49" charset="0"/>
                <a:cs typeface="Courier New" panose="02070309020205020404" pitchFamily="49" charset="0"/>
              </a:rPr>
              <a:t>    for t=-N:N</a:t>
            </a:r>
          </a:p>
          <a:p>
            <a:r>
              <a:rPr lang="en-CA" sz="900" dirty="0">
                <a:latin typeface="Courier New" panose="02070309020205020404" pitchFamily="49" charset="0"/>
                <a:cs typeface="Courier New" panose="02070309020205020404" pitchFamily="49" charset="0"/>
              </a:rPr>
              <a:t>        Omega0(s+N+1,t+N+1) = I(</a:t>
            </a:r>
            <a:r>
              <a:rPr lang="en-CA" sz="900" dirty="0" err="1">
                <a:latin typeface="Courier New" panose="02070309020205020404" pitchFamily="49" charset="0"/>
                <a:cs typeface="Courier New" panose="02070309020205020404" pitchFamily="49" charset="0"/>
              </a:rPr>
              <a:t>i+s,j+t</a:t>
            </a:r>
            <a:r>
              <a:rPr lang="en-CA" sz="900" dirty="0">
                <a:latin typeface="Courier New" panose="02070309020205020404" pitchFamily="49" charset="0"/>
                <a:cs typeface="Courier New" panose="02070309020205020404" pitchFamily="49" charset="0"/>
              </a:rPr>
              <a:t>);</a:t>
            </a:r>
          </a:p>
          <a:p>
            <a:r>
              <a:rPr lang="en-CA" sz="900" dirty="0">
                <a:latin typeface="Courier New" panose="02070309020205020404" pitchFamily="49" charset="0"/>
                <a:cs typeface="Courier New" panose="02070309020205020404" pitchFamily="49" charset="0"/>
              </a:rPr>
              <a:t>    end</a:t>
            </a:r>
          </a:p>
          <a:p>
            <a:r>
              <a:rPr lang="en-CA" sz="900" dirty="0">
                <a:latin typeface="Courier New" panose="02070309020205020404" pitchFamily="49" charset="0"/>
                <a:cs typeface="Courier New" panose="02070309020205020404" pitchFamily="49" charset="0"/>
              </a:rPr>
              <a:t>end</a:t>
            </a:r>
          </a:p>
          <a:p>
            <a:r>
              <a:rPr lang="en-CA" sz="900" dirty="0">
                <a:latin typeface="Courier New" panose="02070309020205020404" pitchFamily="49" charset="0"/>
                <a:cs typeface="Courier New" panose="02070309020205020404" pitchFamily="49" charset="0"/>
              </a:rPr>
              <a:t>c = N+1;</a:t>
            </a:r>
          </a:p>
          <a:p>
            <a:r>
              <a:rPr lang="en-CA" sz="900" dirty="0">
                <a:latin typeface="Courier New" panose="02070309020205020404" pitchFamily="49" charset="0"/>
                <a:cs typeface="Courier New" panose="02070309020205020404" pitchFamily="49" charset="0"/>
              </a:rPr>
              <a:t>e = 2*N+1;</a:t>
            </a:r>
          </a:p>
          <a:p>
            <a:r>
              <a:rPr lang="en-CA" sz="900" dirty="0">
                <a:latin typeface="Courier New" panose="02070309020205020404" pitchFamily="49" charset="0"/>
                <a:cs typeface="Courier New" panose="02070309020205020404" pitchFamily="49" charset="0"/>
              </a:rPr>
              <a:t>Omega1 = Omega0(1:c, c:e);</a:t>
            </a:r>
          </a:p>
          <a:p>
            <a:r>
              <a:rPr lang="en-CA" sz="900" dirty="0">
                <a:latin typeface="Courier New" panose="02070309020205020404" pitchFamily="49" charset="0"/>
                <a:cs typeface="Courier New" panose="02070309020205020404" pitchFamily="49" charset="0"/>
              </a:rPr>
              <a:t>Omega2 = Omega0(1:c, 1:c);</a:t>
            </a:r>
          </a:p>
          <a:p>
            <a:r>
              <a:rPr lang="en-CA" sz="900" dirty="0">
                <a:latin typeface="Courier New" panose="02070309020205020404" pitchFamily="49" charset="0"/>
                <a:cs typeface="Courier New" panose="02070309020205020404" pitchFamily="49" charset="0"/>
              </a:rPr>
              <a:t>Omega3 = Omega0(</a:t>
            </a:r>
            <a:r>
              <a:rPr lang="en-CA" sz="900" dirty="0" err="1">
                <a:latin typeface="Courier New" panose="02070309020205020404" pitchFamily="49" charset="0"/>
                <a:cs typeface="Courier New" panose="02070309020205020404" pitchFamily="49" charset="0"/>
              </a:rPr>
              <a:t>c:e</a:t>
            </a:r>
            <a:r>
              <a:rPr lang="en-CA" sz="900" dirty="0">
                <a:latin typeface="Courier New" panose="02070309020205020404" pitchFamily="49" charset="0"/>
                <a:cs typeface="Courier New" panose="02070309020205020404" pitchFamily="49" charset="0"/>
              </a:rPr>
              <a:t>, 1:c);</a:t>
            </a:r>
          </a:p>
          <a:p>
            <a:r>
              <a:rPr lang="en-CA" sz="900" dirty="0">
                <a:latin typeface="Courier New" panose="02070309020205020404" pitchFamily="49" charset="0"/>
                <a:cs typeface="Courier New" panose="02070309020205020404" pitchFamily="49" charset="0"/>
              </a:rPr>
              <a:t>Omega4 = Omega0(</a:t>
            </a:r>
            <a:r>
              <a:rPr lang="en-CA" sz="900" dirty="0" err="1">
                <a:latin typeface="Courier New" panose="02070309020205020404" pitchFamily="49" charset="0"/>
                <a:cs typeface="Courier New" panose="02070309020205020404" pitchFamily="49" charset="0"/>
              </a:rPr>
              <a:t>c:e</a:t>
            </a:r>
            <a:r>
              <a:rPr lang="en-CA" sz="900" dirty="0">
                <a:latin typeface="Courier New" panose="02070309020205020404" pitchFamily="49" charset="0"/>
                <a:cs typeface="Courier New" panose="02070309020205020404" pitchFamily="49" charset="0"/>
              </a:rPr>
              <a:t>, c:e);</a:t>
            </a:r>
          </a:p>
          <a:p>
            <a:r>
              <a:rPr lang="en-CA" sz="900" dirty="0">
                <a:latin typeface="Courier New" panose="02070309020205020404" pitchFamily="49" charset="0"/>
                <a:cs typeface="Courier New" panose="02070309020205020404" pitchFamily="49" charset="0"/>
              </a:rPr>
              <a:t>end</a:t>
            </a:r>
          </a:p>
          <a:p>
            <a:endParaRPr lang="en-CA" sz="12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8912801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2F2D277-5D1D-4DB3-9BC4-9551B9EE01B2}"/>
              </a:ext>
            </a:extLst>
          </p:cNvPr>
          <p:cNvSpPr/>
          <p:nvPr/>
        </p:nvSpPr>
        <p:spPr>
          <a:xfrm>
            <a:off x="0" y="6356350"/>
            <a:ext cx="12192000" cy="365126"/>
          </a:xfrm>
          <a:prstGeom prst="rect">
            <a:avLst/>
          </a:prstGeom>
          <a:gradFill flip="none" rotWithShape="1">
            <a:gsLst>
              <a:gs pos="0">
                <a:srgbClr val="2F33D9">
                  <a:shade val="30000"/>
                  <a:satMod val="115000"/>
                </a:srgbClr>
              </a:gs>
              <a:gs pos="50000">
                <a:srgbClr val="2F33D9">
                  <a:shade val="67500"/>
                  <a:satMod val="115000"/>
                </a:srgbClr>
              </a:gs>
              <a:gs pos="100000">
                <a:srgbClr val="2F33D9">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Title 1">
            <a:extLst>
              <a:ext uri="{FF2B5EF4-FFF2-40B4-BE49-F238E27FC236}">
                <a16:creationId xmlns:a16="http://schemas.microsoft.com/office/drawing/2014/main" id="{F096CEB3-4371-4B52-9042-943BF586EF09}"/>
              </a:ext>
            </a:extLst>
          </p:cNvPr>
          <p:cNvSpPr>
            <a:spLocks noGrp="1"/>
          </p:cNvSpPr>
          <p:nvPr>
            <p:ph type="title"/>
          </p:nvPr>
        </p:nvSpPr>
        <p:spPr>
          <a:xfrm>
            <a:off x="838200" y="354157"/>
            <a:ext cx="10515600" cy="1325563"/>
          </a:xfrm>
        </p:spPr>
        <p:txBody>
          <a:bodyPr>
            <a:normAutofit/>
          </a:bodyPr>
          <a:lstStyle/>
          <a:p>
            <a:r>
              <a:rPr lang="en-US" sz="3600" dirty="0">
                <a:latin typeface="Tahoma"/>
                <a:ea typeface="Tahoma"/>
                <a:cs typeface="Tahoma"/>
              </a:rPr>
              <a:t>Proposed Solution (Cont'd)</a:t>
            </a:r>
            <a:endParaRPr lang="en-US" sz="3600" dirty="0">
              <a:latin typeface="Tahoma" panose="020B0604030504040204" pitchFamily="34" charset="0"/>
              <a:ea typeface="Tahoma" panose="020B0604030504040204" pitchFamily="34" charset="0"/>
              <a:cs typeface="Tahoma" panose="020B0604030504040204" pitchFamily="34" charset="0"/>
            </a:endParaRPr>
          </a:p>
        </p:txBody>
      </p:sp>
      <p:sp>
        <p:nvSpPr>
          <p:cNvPr id="3" name="Content Placeholder 2">
            <a:extLst>
              <a:ext uri="{FF2B5EF4-FFF2-40B4-BE49-F238E27FC236}">
                <a16:creationId xmlns:a16="http://schemas.microsoft.com/office/drawing/2014/main" id="{91297CA5-A811-4F77-A70A-E0071D96E168}"/>
              </a:ext>
            </a:extLst>
          </p:cNvPr>
          <p:cNvSpPr>
            <a:spLocks noGrp="1"/>
          </p:cNvSpPr>
          <p:nvPr>
            <p:ph idx="1"/>
          </p:nvPr>
        </p:nvSpPr>
        <p:spPr>
          <a:xfrm>
            <a:off x="838200" y="1679720"/>
            <a:ext cx="4274574" cy="4351338"/>
          </a:xfrm>
        </p:spPr>
        <p:txBody>
          <a:bodyPr vert="horz" lIns="91440" tIns="45720" rIns="91440" bIns="45720" rtlCol="0" anchor="t">
            <a:normAutofit/>
          </a:bodyPr>
          <a:lstStyle/>
          <a:p>
            <a:r>
              <a:rPr lang="en-US" sz="2000" dirty="0">
                <a:latin typeface="Tahoma"/>
                <a:ea typeface="Tahoma"/>
                <a:cs typeface="Tahoma"/>
              </a:rPr>
              <a:t>The step-by-step algorithm goes as follows:</a:t>
            </a:r>
          </a:p>
          <a:p>
            <a:pPr marL="800100" lvl="1" indent="-342900">
              <a:buFont typeface="+mj-lt"/>
              <a:buAutoNum type="arabicParenR" startAt="2"/>
            </a:pPr>
            <a:r>
              <a:rPr lang="en-US" sz="1800" dirty="0">
                <a:latin typeface="Tahoma"/>
                <a:ea typeface="Tahoma"/>
                <a:cs typeface="Tahoma"/>
              </a:rPr>
              <a:t>Determine the median vector (SQMV) from the four sub-windows.</a:t>
            </a:r>
          </a:p>
          <a:p>
            <a:pPr marL="457200" lvl="1" indent="0">
              <a:buNone/>
            </a:pPr>
            <a:endParaRPr lang="en-US" sz="1800" dirty="0">
              <a:latin typeface="Tahoma"/>
              <a:ea typeface="Tahoma"/>
              <a:cs typeface="Tahoma"/>
            </a:endParaRPr>
          </a:p>
          <a:p>
            <a:pPr marL="800100" lvl="1" indent="-342900">
              <a:buFont typeface="+mj-lt"/>
              <a:buAutoNum type="arabicParenR" startAt="3"/>
            </a:pPr>
            <a:r>
              <a:rPr lang="en-US" sz="1800" dirty="0">
                <a:latin typeface="Tahoma"/>
                <a:ea typeface="Tahoma"/>
                <a:cs typeface="Tahoma"/>
              </a:rPr>
              <a:t>Get the reference median from SQMV.</a:t>
            </a:r>
          </a:p>
        </p:txBody>
      </p:sp>
      <p:sp>
        <p:nvSpPr>
          <p:cNvPr id="4" name="Date Placeholder 3">
            <a:extLst>
              <a:ext uri="{FF2B5EF4-FFF2-40B4-BE49-F238E27FC236}">
                <a16:creationId xmlns:a16="http://schemas.microsoft.com/office/drawing/2014/main" id="{54160BA2-ABCF-477A-9F8B-28F3AC8E74A1}"/>
              </a:ext>
            </a:extLst>
          </p:cNvPr>
          <p:cNvSpPr>
            <a:spLocks noGrp="1"/>
          </p:cNvSpPr>
          <p:nvPr>
            <p:ph type="dt" sz="half" idx="10"/>
          </p:nvPr>
        </p:nvSpPr>
        <p:spPr/>
        <p:txBody>
          <a:bodyPr/>
          <a:lstStyle/>
          <a:p>
            <a:r>
              <a:rPr lang="en-CA">
                <a:solidFill>
                  <a:schemeClr val="bg1"/>
                </a:solidFill>
              </a:rPr>
              <a:t>Francis Chambers, David Hardy</a:t>
            </a:r>
          </a:p>
        </p:txBody>
      </p:sp>
      <p:sp>
        <p:nvSpPr>
          <p:cNvPr id="5" name="Footer Placeholder 4">
            <a:extLst>
              <a:ext uri="{FF2B5EF4-FFF2-40B4-BE49-F238E27FC236}">
                <a16:creationId xmlns:a16="http://schemas.microsoft.com/office/drawing/2014/main" id="{DB808DCA-D5AB-44F3-809D-D4C1E0D43AAF}"/>
              </a:ext>
            </a:extLst>
          </p:cNvPr>
          <p:cNvSpPr>
            <a:spLocks noGrp="1"/>
          </p:cNvSpPr>
          <p:nvPr>
            <p:ph type="ftr" sz="quarter" idx="11"/>
          </p:nvPr>
        </p:nvSpPr>
        <p:spPr/>
        <p:txBody>
          <a:bodyPr/>
          <a:lstStyle/>
          <a:p>
            <a:r>
              <a:rPr lang="en-US">
                <a:solidFill>
                  <a:schemeClr val="bg1"/>
                </a:solidFill>
              </a:rPr>
              <a:t>Switching Bilateral Filter for Universal Noise Removal</a:t>
            </a:r>
            <a:endParaRPr lang="en-CA">
              <a:solidFill>
                <a:schemeClr val="bg1"/>
              </a:solidFill>
            </a:endParaRPr>
          </a:p>
        </p:txBody>
      </p:sp>
      <p:sp>
        <p:nvSpPr>
          <p:cNvPr id="6" name="Slide Number Placeholder 5">
            <a:extLst>
              <a:ext uri="{FF2B5EF4-FFF2-40B4-BE49-F238E27FC236}">
                <a16:creationId xmlns:a16="http://schemas.microsoft.com/office/drawing/2014/main" id="{55398717-F599-4270-820D-4F540EDBA473}"/>
              </a:ext>
            </a:extLst>
          </p:cNvPr>
          <p:cNvSpPr>
            <a:spLocks noGrp="1"/>
          </p:cNvSpPr>
          <p:nvPr>
            <p:ph type="sldNum" sz="quarter" idx="12"/>
          </p:nvPr>
        </p:nvSpPr>
        <p:spPr/>
        <p:txBody>
          <a:bodyPr/>
          <a:lstStyle/>
          <a:p>
            <a:fld id="{BF7A901F-4247-441E-81CF-20307FDBCBCA}" type="slidenum">
              <a:rPr lang="en-CA" smtClean="0">
                <a:solidFill>
                  <a:schemeClr val="bg1"/>
                </a:solidFill>
              </a:rPr>
              <a:t>5</a:t>
            </a:fld>
            <a:endParaRPr lang="en-CA">
              <a:solidFill>
                <a:schemeClr val="bg1"/>
              </a:solidFill>
            </a:endParaRPr>
          </a:p>
        </p:txBody>
      </p:sp>
      <p:sp>
        <p:nvSpPr>
          <p:cNvPr id="9" name="Rectangle 8">
            <a:extLst>
              <a:ext uri="{FF2B5EF4-FFF2-40B4-BE49-F238E27FC236}">
                <a16:creationId xmlns:a16="http://schemas.microsoft.com/office/drawing/2014/main" id="{E4E64E57-5E76-4FA4-A831-EDB64C341107}"/>
              </a:ext>
            </a:extLst>
          </p:cNvPr>
          <p:cNvSpPr/>
          <p:nvPr/>
        </p:nvSpPr>
        <p:spPr>
          <a:xfrm>
            <a:off x="911082" y="1296955"/>
            <a:ext cx="5449285" cy="67633"/>
          </a:xfrm>
          <a:prstGeom prst="rect">
            <a:avLst/>
          </a:prstGeom>
          <a:solidFill>
            <a:srgbClr val="2F3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TextBox 9">
            <a:extLst>
              <a:ext uri="{FF2B5EF4-FFF2-40B4-BE49-F238E27FC236}">
                <a16:creationId xmlns:a16="http://schemas.microsoft.com/office/drawing/2014/main" id="{D94E11BA-DB09-4CF4-AE09-D0F7B8B10E71}"/>
              </a:ext>
            </a:extLst>
          </p:cNvPr>
          <p:cNvSpPr txBox="1"/>
          <p:nvPr/>
        </p:nvSpPr>
        <p:spPr>
          <a:xfrm>
            <a:off x="6433249" y="290570"/>
            <a:ext cx="6051755" cy="1831271"/>
          </a:xfrm>
          <a:prstGeom prst="rect">
            <a:avLst/>
          </a:prstGeom>
          <a:noFill/>
        </p:spPr>
        <p:txBody>
          <a:bodyPr wrap="square" rtlCol="0">
            <a:spAutoFit/>
          </a:bodyPr>
          <a:lstStyle/>
          <a:p>
            <a:r>
              <a:rPr lang="en-US" sz="1050" b="0" i="0" u="none" strike="noStrike" baseline="0" dirty="0">
                <a:solidFill>
                  <a:srgbClr val="0000FF"/>
                </a:solidFill>
                <a:latin typeface="Courier New" panose="02070309020205020404" pitchFamily="49" charset="0"/>
              </a:rPr>
              <a:t>function</a:t>
            </a:r>
            <a:r>
              <a:rPr lang="en-US" sz="1050" b="0" i="0" u="none" strike="noStrike" baseline="0" dirty="0">
                <a:solidFill>
                  <a:srgbClr val="000000"/>
                </a:solidFill>
                <a:latin typeface="Courier New" panose="02070309020205020404" pitchFamily="49" charset="0"/>
              </a:rPr>
              <a:t> [SQMV,SQMD_B,SQMD_C] = </a:t>
            </a:r>
            <a:r>
              <a:rPr lang="en-US" sz="1050" b="0" i="0" u="none" strike="noStrike" baseline="0" dirty="0" err="1">
                <a:solidFill>
                  <a:srgbClr val="000000"/>
                </a:solidFill>
                <a:latin typeface="Courier New" panose="02070309020205020404" pitchFamily="49" charset="0"/>
              </a:rPr>
              <a:t>medianVector</a:t>
            </a:r>
            <a:r>
              <a:rPr lang="en-US" sz="1050" b="0" i="0" u="none" strike="noStrike" baseline="0" dirty="0">
                <a:solidFill>
                  <a:srgbClr val="000000"/>
                </a:solidFill>
                <a:latin typeface="Courier New" panose="02070309020205020404" pitchFamily="49" charset="0"/>
              </a:rPr>
              <a:t>(A,B,C,D)</a:t>
            </a:r>
          </a:p>
          <a:p>
            <a:r>
              <a:rPr lang="en-CA" sz="1050" b="0" i="0" u="none" strike="noStrike" baseline="0" dirty="0">
                <a:solidFill>
                  <a:srgbClr val="000000"/>
                </a:solidFill>
                <a:latin typeface="Courier New" panose="02070309020205020404" pitchFamily="49" charset="0"/>
              </a:rPr>
              <a:t>m1 = median(A(:));</a:t>
            </a:r>
          </a:p>
          <a:p>
            <a:r>
              <a:rPr lang="en-CA" sz="1050" b="0" i="0" u="none" strike="noStrike" baseline="0" dirty="0">
                <a:solidFill>
                  <a:srgbClr val="000000"/>
                </a:solidFill>
                <a:latin typeface="Courier New" panose="02070309020205020404" pitchFamily="49" charset="0"/>
              </a:rPr>
              <a:t>m2 = median(B(:));</a:t>
            </a:r>
          </a:p>
          <a:p>
            <a:r>
              <a:rPr lang="en-CA" sz="1050" b="0" i="0" u="none" strike="noStrike" baseline="0" dirty="0">
                <a:solidFill>
                  <a:srgbClr val="000000"/>
                </a:solidFill>
                <a:latin typeface="Courier New" panose="02070309020205020404" pitchFamily="49" charset="0"/>
              </a:rPr>
              <a:t>m3 = median(C(:));</a:t>
            </a:r>
          </a:p>
          <a:p>
            <a:r>
              <a:rPr lang="en-CA" sz="1050" b="0" i="0" u="none" strike="noStrike" baseline="0" dirty="0">
                <a:solidFill>
                  <a:srgbClr val="000000"/>
                </a:solidFill>
                <a:latin typeface="Courier New" panose="02070309020205020404" pitchFamily="49" charset="0"/>
              </a:rPr>
              <a:t>m4 = median(D(:));</a:t>
            </a:r>
          </a:p>
          <a:p>
            <a:r>
              <a:rPr lang="en-CA" sz="1050" b="0" i="0" u="none" strike="noStrike" baseline="0" dirty="0">
                <a:solidFill>
                  <a:srgbClr val="000000"/>
                </a:solidFill>
                <a:latin typeface="Courier New" panose="02070309020205020404" pitchFamily="49" charset="0"/>
              </a:rPr>
              <a:t>M = [m1, m2, m3, m4];</a:t>
            </a:r>
          </a:p>
          <a:p>
            <a:r>
              <a:rPr lang="en-CA" sz="1050" b="0" i="0" u="none" strike="noStrike" baseline="0" dirty="0">
                <a:solidFill>
                  <a:srgbClr val="000000"/>
                </a:solidFill>
                <a:latin typeface="Courier New" panose="02070309020205020404" pitchFamily="49" charset="0"/>
              </a:rPr>
              <a:t>SQMV = sort(M);</a:t>
            </a:r>
          </a:p>
          <a:p>
            <a:r>
              <a:rPr lang="en-CA" sz="1050" b="0" i="0" u="none" strike="noStrike" baseline="0" dirty="0">
                <a:solidFill>
                  <a:srgbClr val="000000"/>
                </a:solidFill>
                <a:latin typeface="Courier New" panose="02070309020205020404" pitchFamily="49" charset="0"/>
              </a:rPr>
              <a:t>SQMD_B = SQMV(4) - SQMV(1);</a:t>
            </a:r>
          </a:p>
          <a:p>
            <a:r>
              <a:rPr lang="en-CA" sz="1050" b="0" i="0" u="none" strike="noStrike" baseline="0" dirty="0">
                <a:solidFill>
                  <a:srgbClr val="000000"/>
                </a:solidFill>
                <a:latin typeface="Courier New" panose="02070309020205020404" pitchFamily="49" charset="0"/>
              </a:rPr>
              <a:t>SQMD_C = SQMV(3) - SQMV(2);</a:t>
            </a:r>
          </a:p>
          <a:p>
            <a:endParaRPr lang="en-CA" sz="1400" dirty="0"/>
          </a:p>
        </p:txBody>
      </p:sp>
      <p:sp>
        <p:nvSpPr>
          <p:cNvPr id="11" name="TextBox 10">
            <a:extLst>
              <a:ext uri="{FF2B5EF4-FFF2-40B4-BE49-F238E27FC236}">
                <a16:creationId xmlns:a16="http://schemas.microsoft.com/office/drawing/2014/main" id="{CC839EB8-876E-49AD-B9BA-7A3BE000E15A}"/>
              </a:ext>
            </a:extLst>
          </p:cNvPr>
          <p:cNvSpPr txBox="1"/>
          <p:nvPr/>
        </p:nvSpPr>
        <p:spPr>
          <a:xfrm>
            <a:off x="5019368" y="1994852"/>
            <a:ext cx="7629832" cy="4601260"/>
          </a:xfrm>
          <a:prstGeom prst="rect">
            <a:avLst/>
          </a:prstGeom>
          <a:noFill/>
        </p:spPr>
        <p:txBody>
          <a:bodyPr wrap="square" rtlCol="0">
            <a:spAutoFit/>
          </a:bodyPr>
          <a:lstStyle/>
          <a:p>
            <a:r>
              <a:rPr lang="en-CA" sz="1000" b="0" i="0" u="none" strike="noStrike" baseline="0" dirty="0">
                <a:solidFill>
                  <a:srgbClr val="0000FF"/>
                </a:solidFill>
                <a:latin typeface="Courier New" panose="02070309020205020404" pitchFamily="49" charset="0"/>
              </a:rPr>
              <a:t>function</a:t>
            </a:r>
            <a:r>
              <a:rPr lang="en-CA" sz="1000" b="0" i="0" u="none" strike="noStrike" baseline="0" dirty="0">
                <a:solidFill>
                  <a:srgbClr val="000000"/>
                </a:solidFill>
                <a:latin typeface="Courier New" panose="02070309020205020404" pitchFamily="49" charset="0"/>
              </a:rPr>
              <a:t> [SQMR] = </a:t>
            </a:r>
            <a:r>
              <a:rPr lang="en-CA" sz="1000" b="0" i="0" u="none" strike="noStrike" baseline="0" dirty="0" err="1">
                <a:solidFill>
                  <a:srgbClr val="000000"/>
                </a:solidFill>
                <a:latin typeface="Courier New" panose="02070309020205020404" pitchFamily="49" charset="0"/>
              </a:rPr>
              <a:t>referenceMedian</a:t>
            </a:r>
            <a:r>
              <a:rPr lang="en-CA" sz="1000" b="0" i="0" u="none" strike="noStrike" baseline="0" dirty="0">
                <a:solidFill>
                  <a:srgbClr val="000000"/>
                </a:solidFill>
                <a:latin typeface="Courier New" panose="02070309020205020404" pitchFamily="49" charset="0"/>
              </a:rPr>
              <a:t>(</a:t>
            </a:r>
            <a:r>
              <a:rPr lang="en-CA" sz="1000" b="0" i="0" u="none" strike="noStrike" baseline="0" dirty="0" err="1">
                <a:solidFill>
                  <a:srgbClr val="000000"/>
                </a:solidFill>
                <a:latin typeface="Courier New" panose="02070309020205020404" pitchFamily="49" charset="0"/>
              </a:rPr>
              <a:t>SQMV,SQMD_B,SQMD_C,p</a:t>
            </a:r>
            <a:r>
              <a:rPr lang="en-CA" sz="1000" b="0" i="0" u="none" strike="noStrike" baseline="0" dirty="0">
                <a:solidFill>
                  <a:srgbClr val="000000"/>
                </a:solidFill>
                <a:latin typeface="Courier New" panose="02070309020205020404" pitchFamily="49" charset="0"/>
              </a:rPr>
              <a:t>, m1, m2, m3, m4, </a:t>
            </a:r>
            <a:r>
              <a:rPr lang="en-CA" sz="1000" b="0" i="0" u="none" strike="noStrike" baseline="0" dirty="0" err="1">
                <a:solidFill>
                  <a:srgbClr val="000000"/>
                </a:solidFill>
                <a:latin typeface="Courier New" panose="02070309020205020404" pitchFamily="49" charset="0"/>
              </a:rPr>
              <a:t>i</a:t>
            </a:r>
            <a:r>
              <a:rPr lang="en-CA" sz="1000" b="0" i="0" u="none" strike="noStrike" baseline="0" dirty="0">
                <a:solidFill>
                  <a:srgbClr val="000000"/>
                </a:solidFill>
                <a:latin typeface="Courier New" panose="02070309020205020404" pitchFamily="49" charset="0"/>
              </a:rPr>
              <a:t>, j, I, N)</a:t>
            </a:r>
          </a:p>
          <a:p>
            <a:r>
              <a:rPr lang="en-CA" sz="1000" b="0" i="0" u="none" strike="noStrike" baseline="0" dirty="0" err="1">
                <a:solidFill>
                  <a:srgbClr val="000000"/>
                </a:solidFill>
                <a:latin typeface="Courier New" panose="02070309020205020404" pitchFamily="49" charset="0"/>
              </a:rPr>
              <a:t>dav</a:t>
            </a:r>
            <a:r>
              <a:rPr lang="en-CA" sz="1000" b="0" i="0" u="none" strike="noStrike" baseline="0" dirty="0">
                <a:solidFill>
                  <a:srgbClr val="000000"/>
                </a:solidFill>
                <a:latin typeface="Courier New" panose="02070309020205020404" pitchFamily="49" charset="0"/>
              </a:rPr>
              <a:t> = 0;</a:t>
            </a:r>
          </a:p>
          <a:p>
            <a:r>
              <a:rPr lang="en-US" sz="1000" b="0" i="0" u="none" strike="noStrike" baseline="0" dirty="0">
                <a:solidFill>
                  <a:srgbClr val="0000FF"/>
                </a:solidFill>
                <a:latin typeface="Courier New" panose="02070309020205020404" pitchFamily="49" charset="0"/>
              </a:rPr>
              <a:t>if</a:t>
            </a:r>
            <a:r>
              <a:rPr lang="en-US" sz="1000" b="0" i="0" u="none" strike="noStrike" baseline="0" dirty="0">
                <a:solidFill>
                  <a:srgbClr val="000000"/>
                </a:solidFill>
                <a:latin typeface="Courier New" panose="02070309020205020404" pitchFamily="49" charset="0"/>
              </a:rPr>
              <a:t> (SQMD_C &lt;= p) </a:t>
            </a:r>
            <a:r>
              <a:rPr lang="en-US" sz="1000" b="0" i="0" u="none" strike="noStrike" baseline="0" dirty="0">
                <a:solidFill>
                  <a:srgbClr val="3C763D"/>
                </a:solidFill>
                <a:latin typeface="Courier New" panose="02070309020205020404" pitchFamily="49" charset="0"/>
              </a:rPr>
              <a:t>%no edge/weak edge</a:t>
            </a:r>
          </a:p>
          <a:p>
            <a:r>
              <a:rPr lang="en-CA" sz="1000" b="0" i="0" u="none" strike="noStrike" baseline="0" dirty="0">
                <a:solidFill>
                  <a:srgbClr val="000000"/>
                </a:solidFill>
                <a:latin typeface="Courier New" panose="02070309020205020404" pitchFamily="49" charset="0"/>
              </a:rPr>
              <a:t>     SQMR = (SQMV(2) + SQMV(3))/2;</a:t>
            </a:r>
          </a:p>
          <a:p>
            <a:r>
              <a:rPr lang="en-CA" sz="1000" b="0" i="0" u="none" strike="noStrike" baseline="0" dirty="0">
                <a:solidFill>
                  <a:srgbClr val="0000FF"/>
                </a:solidFill>
                <a:latin typeface="Courier New" panose="02070309020205020404" pitchFamily="49" charset="0"/>
              </a:rPr>
              <a:t>else</a:t>
            </a:r>
            <a:r>
              <a:rPr lang="en-CA" sz="1000" b="0" i="0" u="none" strike="noStrike" baseline="0" dirty="0">
                <a:solidFill>
                  <a:srgbClr val="000000"/>
                </a:solidFill>
                <a:latin typeface="Courier New" panose="02070309020205020404" pitchFamily="49" charset="0"/>
              </a:rPr>
              <a:t> </a:t>
            </a:r>
            <a:r>
              <a:rPr lang="en-CA" sz="1000" b="0" i="0" u="none" strike="noStrike" baseline="0" dirty="0">
                <a:solidFill>
                  <a:srgbClr val="3C763D"/>
                </a:solidFill>
                <a:latin typeface="Courier New" panose="02070309020205020404" pitchFamily="49" charset="0"/>
              </a:rPr>
              <a:t>%strong edge</a:t>
            </a:r>
          </a:p>
          <a:p>
            <a:r>
              <a:rPr lang="en-US" sz="1000" b="0" i="0" u="none" strike="noStrike" baseline="0" dirty="0">
                <a:solidFill>
                  <a:srgbClr val="0000FF"/>
                </a:solidFill>
                <a:latin typeface="Courier New" panose="02070309020205020404" pitchFamily="49" charset="0"/>
              </a:rPr>
              <a:t>if</a:t>
            </a:r>
            <a:r>
              <a:rPr lang="en-US" sz="1000" b="0" i="0" u="none" strike="noStrike" baseline="0" dirty="0">
                <a:solidFill>
                  <a:srgbClr val="000000"/>
                </a:solidFill>
                <a:latin typeface="Courier New" panose="02070309020205020404" pitchFamily="49" charset="0"/>
              </a:rPr>
              <a:t>(m1 == SQMV(1) &amp;&amp; m2 == SQMV(2) &amp;&amp; m3 == SQMV(3) &amp;&amp; m4 == SQMV(4)) </a:t>
            </a:r>
            <a:r>
              <a:rPr lang="en-US" sz="1000" b="0" i="0" u="none" strike="noStrike" baseline="0" dirty="0">
                <a:solidFill>
                  <a:srgbClr val="3C763D"/>
                </a:solidFill>
                <a:latin typeface="Courier New" panose="02070309020205020404" pitchFamily="49" charset="0"/>
              </a:rPr>
              <a:t>% horizontal edge</a:t>
            </a:r>
          </a:p>
          <a:p>
            <a:r>
              <a:rPr lang="en-CA" sz="1000" b="0" i="0" u="none" strike="noStrike" baseline="0" dirty="0">
                <a:solidFill>
                  <a:srgbClr val="000000"/>
                </a:solidFill>
                <a:latin typeface="Courier New" panose="02070309020205020404" pitchFamily="49" charset="0"/>
              </a:rPr>
              <a:t>        </a:t>
            </a:r>
            <a:r>
              <a:rPr lang="en-CA" sz="1000" b="0" i="0" u="none" strike="noStrike" baseline="0" dirty="0">
                <a:solidFill>
                  <a:srgbClr val="0000FF"/>
                </a:solidFill>
                <a:latin typeface="Courier New" panose="02070309020205020404" pitchFamily="49" charset="0"/>
              </a:rPr>
              <a:t>for</a:t>
            </a:r>
            <a:r>
              <a:rPr lang="en-CA" sz="1000" b="0" i="0" u="none" strike="noStrike" baseline="0" dirty="0">
                <a:solidFill>
                  <a:srgbClr val="000000"/>
                </a:solidFill>
                <a:latin typeface="Courier New" panose="02070309020205020404" pitchFamily="49" charset="0"/>
              </a:rPr>
              <a:t> n=-N:N</a:t>
            </a:r>
          </a:p>
          <a:p>
            <a:r>
              <a:rPr lang="en-CA" sz="1000" b="0" i="0" u="none" strike="noStrike" baseline="0" dirty="0">
                <a:solidFill>
                  <a:srgbClr val="000000"/>
                </a:solidFill>
                <a:latin typeface="Courier New" panose="02070309020205020404" pitchFamily="49" charset="0"/>
              </a:rPr>
              <a:t>            </a:t>
            </a:r>
            <a:r>
              <a:rPr lang="en-CA" sz="1000" b="0" i="0" u="none" strike="noStrike" baseline="0" dirty="0">
                <a:solidFill>
                  <a:srgbClr val="0000FF"/>
                </a:solidFill>
                <a:latin typeface="Courier New" panose="02070309020205020404" pitchFamily="49" charset="0"/>
              </a:rPr>
              <a:t>if</a:t>
            </a:r>
            <a:r>
              <a:rPr lang="en-CA" sz="1000" b="0" i="0" u="none" strike="noStrike" baseline="0" dirty="0">
                <a:solidFill>
                  <a:srgbClr val="000000"/>
                </a:solidFill>
                <a:latin typeface="Courier New" panose="02070309020205020404" pitchFamily="49" charset="0"/>
              </a:rPr>
              <a:t>(n ~= 0)</a:t>
            </a:r>
          </a:p>
          <a:p>
            <a:r>
              <a:rPr lang="nb-NO" sz="1000" b="0" i="0" u="none" strike="noStrike" baseline="0" dirty="0">
                <a:solidFill>
                  <a:srgbClr val="000000"/>
                </a:solidFill>
                <a:latin typeface="Courier New" panose="02070309020205020404" pitchFamily="49" charset="0"/>
              </a:rPr>
              <a:t>                dav = dav + I(i, j+n);</a:t>
            </a:r>
          </a:p>
          <a:p>
            <a:r>
              <a:rPr lang="en-CA" sz="1000" b="0" i="0" u="none" strike="noStrike" baseline="0" dirty="0">
                <a:solidFill>
                  <a:srgbClr val="000000"/>
                </a:solidFill>
                <a:latin typeface="Courier New" panose="02070309020205020404" pitchFamily="49" charset="0"/>
              </a:rPr>
              <a:t>            </a:t>
            </a:r>
            <a:r>
              <a:rPr lang="en-CA" sz="1000" b="0" i="0" u="none" strike="noStrike" baseline="0" dirty="0">
                <a:solidFill>
                  <a:srgbClr val="0000FF"/>
                </a:solidFill>
                <a:latin typeface="Courier New" panose="02070309020205020404" pitchFamily="49" charset="0"/>
              </a:rPr>
              <a:t>end</a:t>
            </a:r>
          </a:p>
          <a:p>
            <a:r>
              <a:rPr lang="en-CA" sz="1000" b="0" i="0" u="none" strike="noStrike" baseline="0" dirty="0">
                <a:solidFill>
                  <a:srgbClr val="000000"/>
                </a:solidFill>
                <a:latin typeface="Courier New" panose="02070309020205020404" pitchFamily="49" charset="0"/>
              </a:rPr>
              <a:t>        </a:t>
            </a:r>
            <a:r>
              <a:rPr lang="en-CA" sz="1000" b="0" i="0" u="none" strike="noStrike" baseline="0" dirty="0">
                <a:solidFill>
                  <a:srgbClr val="0000FF"/>
                </a:solidFill>
                <a:latin typeface="Courier New" panose="02070309020205020404" pitchFamily="49" charset="0"/>
              </a:rPr>
              <a:t>end</a:t>
            </a:r>
          </a:p>
          <a:p>
            <a:r>
              <a:rPr lang="en-CA" sz="1000" b="0" i="0" u="none" strike="noStrike" baseline="0" dirty="0">
                <a:solidFill>
                  <a:srgbClr val="000000"/>
                </a:solidFill>
                <a:latin typeface="Courier New" panose="02070309020205020404" pitchFamily="49" charset="0"/>
              </a:rPr>
              <a:t>    </a:t>
            </a:r>
            <a:r>
              <a:rPr lang="en-CA" sz="1000" b="0" i="0" u="none" strike="noStrike" baseline="0" dirty="0">
                <a:solidFill>
                  <a:srgbClr val="0000FF"/>
                </a:solidFill>
                <a:latin typeface="Courier New" panose="02070309020205020404" pitchFamily="49" charset="0"/>
              </a:rPr>
              <a:t>elseif</a:t>
            </a:r>
            <a:r>
              <a:rPr lang="en-CA" sz="1000" b="0" i="0" u="none" strike="noStrike" baseline="0" dirty="0">
                <a:solidFill>
                  <a:srgbClr val="000000"/>
                </a:solidFill>
                <a:latin typeface="Courier New" panose="02070309020205020404" pitchFamily="49" charset="0"/>
              </a:rPr>
              <a:t>(m2 == SQMV(1) &amp;&amp; m3 == SQMV(2) &amp;&amp; m1 == SQMV(3) &amp;&amp; m4 == SQMV(4)) </a:t>
            </a:r>
            <a:r>
              <a:rPr lang="en-CA" sz="1000" b="0" i="0" u="none" strike="noStrike" baseline="0" dirty="0">
                <a:solidFill>
                  <a:srgbClr val="3C763D"/>
                </a:solidFill>
                <a:latin typeface="Courier New" panose="02070309020205020404" pitchFamily="49" charset="0"/>
              </a:rPr>
              <a:t>% vertical edge</a:t>
            </a:r>
          </a:p>
          <a:p>
            <a:r>
              <a:rPr lang="en-CA" sz="1000" b="0" i="0" u="none" strike="noStrike" baseline="0" dirty="0">
                <a:solidFill>
                  <a:srgbClr val="000000"/>
                </a:solidFill>
                <a:latin typeface="Courier New" panose="02070309020205020404" pitchFamily="49" charset="0"/>
              </a:rPr>
              <a:t>        </a:t>
            </a:r>
            <a:r>
              <a:rPr lang="en-CA" sz="1000" b="0" i="0" u="none" strike="noStrike" baseline="0" dirty="0">
                <a:solidFill>
                  <a:srgbClr val="0000FF"/>
                </a:solidFill>
                <a:latin typeface="Courier New" panose="02070309020205020404" pitchFamily="49" charset="0"/>
              </a:rPr>
              <a:t>for</a:t>
            </a:r>
            <a:r>
              <a:rPr lang="en-CA" sz="1000" b="0" i="0" u="none" strike="noStrike" baseline="0" dirty="0">
                <a:solidFill>
                  <a:srgbClr val="000000"/>
                </a:solidFill>
                <a:latin typeface="Courier New" panose="02070309020205020404" pitchFamily="49" charset="0"/>
              </a:rPr>
              <a:t> n=-N:N</a:t>
            </a:r>
          </a:p>
          <a:p>
            <a:r>
              <a:rPr lang="en-CA" sz="1000" b="0" i="0" u="none" strike="noStrike" baseline="0" dirty="0">
                <a:solidFill>
                  <a:srgbClr val="000000"/>
                </a:solidFill>
                <a:latin typeface="Courier New" panose="02070309020205020404" pitchFamily="49" charset="0"/>
              </a:rPr>
              <a:t>            </a:t>
            </a:r>
            <a:r>
              <a:rPr lang="en-CA" sz="1000" b="0" i="0" u="none" strike="noStrike" baseline="0" dirty="0">
                <a:solidFill>
                  <a:srgbClr val="0000FF"/>
                </a:solidFill>
                <a:latin typeface="Courier New" panose="02070309020205020404" pitchFamily="49" charset="0"/>
              </a:rPr>
              <a:t>if</a:t>
            </a:r>
            <a:r>
              <a:rPr lang="en-CA" sz="1000" b="0" i="0" u="none" strike="noStrike" baseline="0" dirty="0">
                <a:solidFill>
                  <a:srgbClr val="000000"/>
                </a:solidFill>
                <a:latin typeface="Courier New" panose="02070309020205020404" pitchFamily="49" charset="0"/>
              </a:rPr>
              <a:t>(n ~= 0)</a:t>
            </a:r>
          </a:p>
          <a:p>
            <a:r>
              <a:rPr lang="nb-NO" sz="1000" b="0" i="0" u="none" strike="noStrike" baseline="0" dirty="0">
                <a:solidFill>
                  <a:srgbClr val="000000"/>
                </a:solidFill>
                <a:latin typeface="Courier New" panose="02070309020205020404" pitchFamily="49" charset="0"/>
              </a:rPr>
              <a:t>                dav = dav + I(i+n, j);</a:t>
            </a:r>
          </a:p>
          <a:p>
            <a:r>
              <a:rPr lang="en-CA" sz="1000" b="0" i="0" u="none" strike="noStrike" baseline="0" dirty="0">
                <a:solidFill>
                  <a:srgbClr val="000000"/>
                </a:solidFill>
                <a:latin typeface="Courier New" panose="02070309020205020404" pitchFamily="49" charset="0"/>
              </a:rPr>
              <a:t>            </a:t>
            </a:r>
            <a:r>
              <a:rPr lang="en-CA" sz="1000" b="0" i="0" u="none" strike="noStrike" baseline="0" dirty="0">
                <a:solidFill>
                  <a:srgbClr val="0000FF"/>
                </a:solidFill>
                <a:latin typeface="Courier New" panose="02070309020205020404" pitchFamily="49" charset="0"/>
              </a:rPr>
              <a:t>end</a:t>
            </a:r>
          </a:p>
          <a:p>
            <a:r>
              <a:rPr lang="en-CA" sz="1000" b="0" i="0" u="none" strike="noStrike" baseline="0" dirty="0">
                <a:solidFill>
                  <a:srgbClr val="000000"/>
                </a:solidFill>
                <a:latin typeface="Courier New" panose="02070309020205020404" pitchFamily="49" charset="0"/>
              </a:rPr>
              <a:t>        </a:t>
            </a:r>
            <a:r>
              <a:rPr lang="en-CA" sz="1000" b="0" i="0" u="none" strike="noStrike" baseline="0" dirty="0">
                <a:solidFill>
                  <a:srgbClr val="0000FF"/>
                </a:solidFill>
                <a:latin typeface="Courier New" panose="02070309020205020404" pitchFamily="49" charset="0"/>
              </a:rPr>
              <a:t>end</a:t>
            </a:r>
          </a:p>
          <a:p>
            <a:r>
              <a:rPr lang="en-CA" sz="1000" b="0" i="0" u="none" strike="noStrike" baseline="0" dirty="0">
                <a:solidFill>
                  <a:srgbClr val="000000"/>
                </a:solidFill>
                <a:latin typeface="Courier New" panose="02070309020205020404" pitchFamily="49" charset="0"/>
              </a:rPr>
              <a:t>    </a:t>
            </a:r>
            <a:r>
              <a:rPr lang="en-CA" sz="1000" b="0" i="0" u="none" strike="noStrike" baseline="0" dirty="0">
                <a:solidFill>
                  <a:srgbClr val="0000FF"/>
                </a:solidFill>
                <a:latin typeface="Courier New" panose="02070309020205020404" pitchFamily="49" charset="0"/>
              </a:rPr>
              <a:t>else</a:t>
            </a:r>
            <a:r>
              <a:rPr lang="en-CA" sz="1000" b="0" i="0" u="none" strike="noStrike" baseline="0" dirty="0">
                <a:solidFill>
                  <a:srgbClr val="000000"/>
                </a:solidFill>
                <a:latin typeface="Courier New" panose="02070309020205020404" pitchFamily="49" charset="0"/>
              </a:rPr>
              <a:t> </a:t>
            </a:r>
            <a:r>
              <a:rPr lang="en-CA" sz="1000" b="0" i="0" u="none" strike="noStrike" baseline="0" dirty="0">
                <a:solidFill>
                  <a:srgbClr val="3C763D"/>
                </a:solidFill>
                <a:latin typeface="Courier New" panose="02070309020205020404" pitchFamily="49" charset="0"/>
              </a:rPr>
              <a:t>%diagonal edge%</a:t>
            </a:r>
          </a:p>
          <a:p>
            <a:r>
              <a:rPr lang="nn-NO" sz="1000" b="0" i="0" u="none" strike="noStrike" baseline="0" dirty="0">
                <a:solidFill>
                  <a:srgbClr val="000000"/>
                </a:solidFill>
                <a:latin typeface="Courier New" panose="02070309020205020404" pitchFamily="49" charset="0"/>
              </a:rPr>
              <a:t>        dav = dav + I(i-1, j+1) + I(i-1, j-1) + I(i+1, j-1) + I(i+1, j+1);</a:t>
            </a:r>
          </a:p>
          <a:p>
            <a:r>
              <a:rPr lang="en-CA" sz="1000" b="0" i="0" u="none" strike="noStrike" baseline="0" dirty="0">
                <a:solidFill>
                  <a:srgbClr val="000000"/>
                </a:solidFill>
                <a:latin typeface="Courier New" panose="02070309020205020404" pitchFamily="49" charset="0"/>
              </a:rPr>
              <a:t>    </a:t>
            </a:r>
            <a:r>
              <a:rPr lang="en-CA" sz="1000" b="0" i="0" u="none" strike="noStrike" baseline="0" dirty="0">
                <a:solidFill>
                  <a:srgbClr val="0000FF"/>
                </a:solidFill>
                <a:latin typeface="Courier New" panose="02070309020205020404" pitchFamily="49" charset="0"/>
              </a:rPr>
              <a:t>end</a:t>
            </a:r>
          </a:p>
          <a:p>
            <a:r>
              <a:rPr lang="en-CA" sz="1000" b="0" i="0" u="none" strike="noStrike" baseline="0" dirty="0">
                <a:solidFill>
                  <a:srgbClr val="000000"/>
                </a:solidFill>
                <a:latin typeface="Courier New" panose="02070309020205020404" pitchFamily="49" charset="0"/>
              </a:rPr>
              <a:t>    </a:t>
            </a:r>
            <a:r>
              <a:rPr lang="en-CA" sz="1000" b="0" i="0" u="none" strike="noStrike" baseline="0" dirty="0" err="1">
                <a:solidFill>
                  <a:srgbClr val="000000"/>
                </a:solidFill>
                <a:latin typeface="Courier New" panose="02070309020205020404" pitchFamily="49" charset="0"/>
              </a:rPr>
              <a:t>dav</a:t>
            </a:r>
            <a:r>
              <a:rPr lang="en-CA" sz="1000" b="0" i="0" u="none" strike="noStrike" baseline="0" dirty="0">
                <a:solidFill>
                  <a:srgbClr val="000000"/>
                </a:solidFill>
                <a:latin typeface="Courier New" panose="02070309020205020404" pitchFamily="49" charset="0"/>
              </a:rPr>
              <a:t> = </a:t>
            </a:r>
            <a:r>
              <a:rPr lang="en-CA" sz="1000" b="0" i="0" u="none" strike="noStrike" baseline="0" dirty="0" err="1">
                <a:solidFill>
                  <a:srgbClr val="000000"/>
                </a:solidFill>
                <a:latin typeface="Courier New" panose="02070309020205020404" pitchFamily="49" charset="0"/>
              </a:rPr>
              <a:t>dav</a:t>
            </a:r>
            <a:r>
              <a:rPr lang="en-CA" sz="1000" b="0" i="0" u="none" strike="noStrike" baseline="0" dirty="0">
                <a:solidFill>
                  <a:srgbClr val="000000"/>
                </a:solidFill>
                <a:latin typeface="Courier New" panose="02070309020205020404" pitchFamily="49" charset="0"/>
              </a:rPr>
              <a:t>/4;</a:t>
            </a:r>
          </a:p>
          <a:p>
            <a:r>
              <a:rPr lang="en-US" sz="1000" b="0" i="0" u="none" strike="noStrike" baseline="0" dirty="0">
                <a:solidFill>
                  <a:srgbClr val="000000"/>
                </a:solidFill>
                <a:latin typeface="Courier New" panose="02070309020205020404" pitchFamily="49" charset="0"/>
              </a:rPr>
              <a:t>    </a:t>
            </a:r>
            <a:r>
              <a:rPr lang="en-US" sz="1000" b="0" i="0" u="none" strike="noStrike" baseline="0" dirty="0">
                <a:solidFill>
                  <a:srgbClr val="0000FF"/>
                </a:solidFill>
                <a:latin typeface="Courier New" panose="02070309020205020404" pitchFamily="49" charset="0"/>
              </a:rPr>
              <a:t>if</a:t>
            </a:r>
            <a:r>
              <a:rPr lang="en-US" sz="1000" b="0" i="0" u="none" strike="noStrike" baseline="0" dirty="0">
                <a:solidFill>
                  <a:srgbClr val="000000"/>
                </a:solidFill>
                <a:latin typeface="Courier New" panose="02070309020205020404" pitchFamily="49" charset="0"/>
              </a:rPr>
              <a:t>(</a:t>
            </a:r>
            <a:r>
              <a:rPr lang="en-US" sz="1000" b="0" i="0" u="none" strike="noStrike" baseline="0" dirty="0" err="1">
                <a:solidFill>
                  <a:srgbClr val="000000"/>
                </a:solidFill>
                <a:latin typeface="Courier New" panose="02070309020205020404" pitchFamily="49" charset="0"/>
              </a:rPr>
              <a:t>dav</a:t>
            </a:r>
            <a:r>
              <a:rPr lang="en-US" sz="1000" b="0" i="0" u="none" strike="noStrike" baseline="0" dirty="0">
                <a:solidFill>
                  <a:srgbClr val="000000"/>
                </a:solidFill>
                <a:latin typeface="Courier New" panose="02070309020205020404" pitchFamily="49" charset="0"/>
              </a:rPr>
              <a:t> &gt;= SQMV(3) &amp;&amp; </a:t>
            </a:r>
            <a:r>
              <a:rPr lang="en-US" sz="1000" b="0" i="0" u="none" strike="noStrike" baseline="0" dirty="0" err="1">
                <a:solidFill>
                  <a:srgbClr val="000000"/>
                </a:solidFill>
                <a:latin typeface="Courier New" panose="02070309020205020404" pitchFamily="49" charset="0"/>
              </a:rPr>
              <a:t>dav</a:t>
            </a:r>
            <a:r>
              <a:rPr lang="en-US" sz="1000" b="0" i="0" u="none" strike="noStrike" baseline="0" dirty="0">
                <a:solidFill>
                  <a:srgbClr val="000000"/>
                </a:solidFill>
                <a:latin typeface="Courier New" panose="02070309020205020404" pitchFamily="49" charset="0"/>
              </a:rPr>
              <a:t> &lt;= SQMV(4)) </a:t>
            </a:r>
          </a:p>
          <a:p>
            <a:r>
              <a:rPr lang="en-CA" sz="1000" b="0" i="0" u="none" strike="noStrike" baseline="0" dirty="0">
                <a:solidFill>
                  <a:srgbClr val="000000"/>
                </a:solidFill>
                <a:latin typeface="Courier New" panose="02070309020205020404" pitchFamily="49" charset="0"/>
              </a:rPr>
              <a:t>        SQMR = SQMV(3);</a:t>
            </a:r>
          </a:p>
          <a:p>
            <a:r>
              <a:rPr lang="en-CA" sz="1000" b="0" i="0" u="none" strike="noStrike" baseline="0" dirty="0">
                <a:solidFill>
                  <a:srgbClr val="000000"/>
                </a:solidFill>
                <a:latin typeface="Courier New" panose="02070309020205020404" pitchFamily="49" charset="0"/>
              </a:rPr>
              <a:t>    </a:t>
            </a:r>
            <a:r>
              <a:rPr lang="en-CA" sz="1000" b="0" i="0" u="none" strike="noStrike" baseline="0" dirty="0">
                <a:solidFill>
                  <a:srgbClr val="0000FF"/>
                </a:solidFill>
                <a:latin typeface="Courier New" panose="02070309020205020404" pitchFamily="49" charset="0"/>
              </a:rPr>
              <a:t>else</a:t>
            </a:r>
          </a:p>
          <a:p>
            <a:r>
              <a:rPr lang="en-CA" sz="1000" b="0" i="0" u="none" strike="noStrike" baseline="0" dirty="0">
                <a:solidFill>
                  <a:srgbClr val="000000"/>
                </a:solidFill>
                <a:latin typeface="Courier New" panose="02070309020205020404" pitchFamily="49" charset="0"/>
              </a:rPr>
              <a:t>        SQMR = SQMV(2);</a:t>
            </a:r>
          </a:p>
          <a:p>
            <a:r>
              <a:rPr lang="en-CA" sz="1000" b="0" i="0" u="none" strike="noStrike" baseline="0" dirty="0">
                <a:solidFill>
                  <a:srgbClr val="000000"/>
                </a:solidFill>
                <a:latin typeface="Courier New" panose="02070309020205020404" pitchFamily="49" charset="0"/>
              </a:rPr>
              <a:t>    </a:t>
            </a:r>
            <a:r>
              <a:rPr lang="en-CA" sz="1000" b="0" i="0" u="none" strike="noStrike" baseline="0" dirty="0">
                <a:solidFill>
                  <a:srgbClr val="0000FF"/>
                </a:solidFill>
                <a:latin typeface="Courier New" panose="02070309020205020404" pitchFamily="49" charset="0"/>
              </a:rPr>
              <a:t>end</a:t>
            </a:r>
            <a:r>
              <a:rPr lang="en-CA" sz="1000" b="0" i="0" u="none" strike="noStrike" baseline="0" dirty="0">
                <a:solidFill>
                  <a:srgbClr val="000000"/>
                </a:solidFill>
                <a:latin typeface="Courier New" panose="02070309020205020404" pitchFamily="49" charset="0"/>
              </a:rPr>
              <a:t>   </a:t>
            </a:r>
          </a:p>
          <a:p>
            <a:r>
              <a:rPr lang="en-CA" sz="1000" b="0" i="0" u="none" strike="noStrike" baseline="0" dirty="0">
                <a:solidFill>
                  <a:srgbClr val="0000FF"/>
                </a:solidFill>
                <a:latin typeface="Courier New" panose="02070309020205020404" pitchFamily="49" charset="0"/>
              </a:rPr>
              <a:t>end</a:t>
            </a:r>
          </a:p>
          <a:p>
            <a:r>
              <a:rPr lang="en-CA" sz="1000" b="0" i="0" u="none" strike="noStrike" baseline="0" dirty="0">
                <a:solidFill>
                  <a:srgbClr val="0000FF"/>
                </a:solidFill>
                <a:latin typeface="Courier New" panose="02070309020205020404" pitchFamily="49" charset="0"/>
              </a:rPr>
              <a:t>end</a:t>
            </a:r>
          </a:p>
          <a:p>
            <a:r>
              <a:rPr lang="en-CA" sz="900" b="0" i="0" u="none" strike="noStrike" baseline="0" dirty="0">
                <a:solidFill>
                  <a:srgbClr val="0000FF"/>
                </a:solidFill>
                <a:latin typeface="Courier New" panose="02070309020205020404" pitchFamily="49" charset="0"/>
              </a:rPr>
              <a:t> </a:t>
            </a:r>
          </a:p>
          <a:p>
            <a:endParaRPr lang="en-CA" sz="500" b="0" i="0" u="none" strike="noStrike" baseline="0" dirty="0"/>
          </a:p>
        </p:txBody>
      </p:sp>
    </p:spTree>
    <p:extLst>
      <p:ext uri="{BB962C8B-B14F-4D97-AF65-F5344CB8AC3E}">
        <p14:creationId xmlns:p14="http://schemas.microsoft.com/office/powerpoint/2010/main" val="862835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2F2D277-5D1D-4DB3-9BC4-9551B9EE01B2}"/>
              </a:ext>
            </a:extLst>
          </p:cNvPr>
          <p:cNvSpPr/>
          <p:nvPr/>
        </p:nvSpPr>
        <p:spPr>
          <a:xfrm>
            <a:off x="0" y="6356350"/>
            <a:ext cx="12192000" cy="365126"/>
          </a:xfrm>
          <a:prstGeom prst="rect">
            <a:avLst/>
          </a:prstGeom>
          <a:gradFill flip="none" rotWithShape="1">
            <a:gsLst>
              <a:gs pos="0">
                <a:srgbClr val="2F33D9">
                  <a:shade val="30000"/>
                  <a:satMod val="115000"/>
                </a:srgbClr>
              </a:gs>
              <a:gs pos="50000">
                <a:srgbClr val="2F33D9">
                  <a:shade val="67500"/>
                  <a:satMod val="115000"/>
                </a:srgbClr>
              </a:gs>
              <a:gs pos="100000">
                <a:srgbClr val="2F33D9">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Title 1">
            <a:extLst>
              <a:ext uri="{FF2B5EF4-FFF2-40B4-BE49-F238E27FC236}">
                <a16:creationId xmlns:a16="http://schemas.microsoft.com/office/drawing/2014/main" id="{F096CEB3-4371-4B52-9042-943BF586EF09}"/>
              </a:ext>
            </a:extLst>
          </p:cNvPr>
          <p:cNvSpPr>
            <a:spLocks noGrp="1"/>
          </p:cNvSpPr>
          <p:nvPr>
            <p:ph type="title"/>
          </p:nvPr>
        </p:nvSpPr>
        <p:spPr>
          <a:xfrm>
            <a:off x="838200" y="354157"/>
            <a:ext cx="10515600" cy="1325563"/>
          </a:xfrm>
        </p:spPr>
        <p:txBody>
          <a:bodyPr>
            <a:normAutofit/>
          </a:bodyPr>
          <a:lstStyle/>
          <a:p>
            <a:r>
              <a:rPr lang="en-US" sz="3600" dirty="0">
                <a:latin typeface="Tahoma"/>
                <a:ea typeface="Tahoma"/>
                <a:cs typeface="Tahoma"/>
              </a:rPr>
              <a:t>Proposed Solution (Cont'd)</a:t>
            </a:r>
            <a:endParaRPr lang="en-US" sz="3600" dirty="0">
              <a:latin typeface="Tahoma" panose="020B0604030504040204" pitchFamily="34" charset="0"/>
              <a:ea typeface="Tahoma" panose="020B0604030504040204" pitchFamily="34" charset="0"/>
              <a:cs typeface="Tahoma" panose="020B0604030504040204" pitchFamily="34" charset="0"/>
            </a:endParaRPr>
          </a:p>
        </p:txBody>
      </p:sp>
      <p:sp>
        <p:nvSpPr>
          <p:cNvPr id="3" name="Content Placeholder 2">
            <a:extLst>
              <a:ext uri="{FF2B5EF4-FFF2-40B4-BE49-F238E27FC236}">
                <a16:creationId xmlns:a16="http://schemas.microsoft.com/office/drawing/2014/main" id="{91297CA5-A811-4F77-A70A-E0071D96E168}"/>
              </a:ext>
            </a:extLst>
          </p:cNvPr>
          <p:cNvSpPr>
            <a:spLocks noGrp="1"/>
          </p:cNvSpPr>
          <p:nvPr>
            <p:ph idx="1"/>
          </p:nvPr>
        </p:nvSpPr>
        <p:spPr>
          <a:xfrm>
            <a:off x="838200" y="1679720"/>
            <a:ext cx="5449284" cy="4351338"/>
          </a:xfrm>
        </p:spPr>
        <p:txBody>
          <a:bodyPr vert="horz" lIns="91440" tIns="45720" rIns="91440" bIns="45720" rtlCol="0" anchor="t">
            <a:normAutofit/>
          </a:bodyPr>
          <a:lstStyle/>
          <a:p>
            <a:r>
              <a:rPr lang="en-US" sz="2000" dirty="0">
                <a:latin typeface="Tahoma"/>
                <a:ea typeface="Tahoma"/>
                <a:cs typeface="Tahoma"/>
              </a:rPr>
              <a:t>The step-by-step algorithm goes as follows:</a:t>
            </a:r>
          </a:p>
          <a:p>
            <a:pPr marL="800100" lvl="1" indent="-342900">
              <a:buFont typeface="+mj-lt"/>
              <a:buAutoNum type="arabicParenR" startAt="4"/>
            </a:pPr>
            <a:r>
              <a:rPr lang="en-US" sz="1800" dirty="0">
                <a:latin typeface="Tahoma"/>
                <a:ea typeface="Tahoma"/>
                <a:cs typeface="Tahoma"/>
              </a:rPr>
              <a:t>Noise detector: Determine whether the difference from the reference median and the pixel value constitutes noise.</a:t>
            </a:r>
          </a:p>
          <a:p>
            <a:pPr marL="800100" lvl="1" indent="-342900">
              <a:buFont typeface="+mj-lt"/>
              <a:buAutoNum type="arabicParenR" startAt="4"/>
            </a:pPr>
            <a:r>
              <a:rPr lang="en-US" sz="1800" dirty="0">
                <a:latin typeface="Tahoma"/>
                <a:ea typeface="Tahoma"/>
                <a:cs typeface="Tahoma"/>
              </a:rPr>
              <a:t>Switching Bilateral Filter: Non-linear filter that replaces the intensity of each pixel with weighted average of nearby pixels using two Gaussian kernels.</a:t>
            </a:r>
          </a:p>
        </p:txBody>
      </p:sp>
      <p:sp>
        <p:nvSpPr>
          <p:cNvPr id="4" name="Date Placeholder 3">
            <a:extLst>
              <a:ext uri="{FF2B5EF4-FFF2-40B4-BE49-F238E27FC236}">
                <a16:creationId xmlns:a16="http://schemas.microsoft.com/office/drawing/2014/main" id="{54160BA2-ABCF-477A-9F8B-28F3AC8E74A1}"/>
              </a:ext>
            </a:extLst>
          </p:cNvPr>
          <p:cNvSpPr>
            <a:spLocks noGrp="1"/>
          </p:cNvSpPr>
          <p:nvPr>
            <p:ph type="dt" sz="half" idx="10"/>
          </p:nvPr>
        </p:nvSpPr>
        <p:spPr/>
        <p:txBody>
          <a:bodyPr/>
          <a:lstStyle/>
          <a:p>
            <a:r>
              <a:rPr lang="en-CA">
                <a:solidFill>
                  <a:schemeClr val="bg1"/>
                </a:solidFill>
              </a:rPr>
              <a:t>Francis Chambers, David Hardy</a:t>
            </a:r>
          </a:p>
        </p:txBody>
      </p:sp>
      <p:sp>
        <p:nvSpPr>
          <p:cNvPr id="5" name="Footer Placeholder 4">
            <a:extLst>
              <a:ext uri="{FF2B5EF4-FFF2-40B4-BE49-F238E27FC236}">
                <a16:creationId xmlns:a16="http://schemas.microsoft.com/office/drawing/2014/main" id="{DB808DCA-D5AB-44F3-809D-D4C1E0D43AAF}"/>
              </a:ext>
            </a:extLst>
          </p:cNvPr>
          <p:cNvSpPr>
            <a:spLocks noGrp="1"/>
          </p:cNvSpPr>
          <p:nvPr>
            <p:ph type="ftr" sz="quarter" idx="11"/>
          </p:nvPr>
        </p:nvSpPr>
        <p:spPr/>
        <p:txBody>
          <a:bodyPr/>
          <a:lstStyle/>
          <a:p>
            <a:r>
              <a:rPr lang="en-US">
                <a:solidFill>
                  <a:schemeClr val="bg1"/>
                </a:solidFill>
              </a:rPr>
              <a:t>Switching Bilateral Filter for Universal Noise Removal</a:t>
            </a:r>
            <a:endParaRPr lang="en-CA">
              <a:solidFill>
                <a:schemeClr val="bg1"/>
              </a:solidFill>
            </a:endParaRPr>
          </a:p>
        </p:txBody>
      </p:sp>
      <p:sp>
        <p:nvSpPr>
          <p:cNvPr id="6" name="Slide Number Placeholder 5">
            <a:extLst>
              <a:ext uri="{FF2B5EF4-FFF2-40B4-BE49-F238E27FC236}">
                <a16:creationId xmlns:a16="http://schemas.microsoft.com/office/drawing/2014/main" id="{55398717-F599-4270-820D-4F540EDBA473}"/>
              </a:ext>
            </a:extLst>
          </p:cNvPr>
          <p:cNvSpPr>
            <a:spLocks noGrp="1"/>
          </p:cNvSpPr>
          <p:nvPr>
            <p:ph type="sldNum" sz="quarter" idx="12"/>
          </p:nvPr>
        </p:nvSpPr>
        <p:spPr/>
        <p:txBody>
          <a:bodyPr/>
          <a:lstStyle/>
          <a:p>
            <a:fld id="{BF7A901F-4247-441E-81CF-20307FDBCBCA}" type="slidenum">
              <a:rPr lang="en-CA" smtClean="0">
                <a:solidFill>
                  <a:schemeClr val="bg1"/>
                </a:solidFill>
              </a:rPr>
              <a:t>6</a:t>
            </a:fld>
            <a:endParaRPr lang="en-CA">
              <a:solidFill>
                <a:schemeClr val="bg1"/>
              </a:solidFill>
            </a:endParaRPr>
          </a:p>
        </p:txBody>
      </p:sp>
      <p:sp>
        <p:nvSpPr>
          <p:cNvPr id="9" name="Rectangle 8">
            <a:extLst>
              <a:ext uri="{FF2B5EF4-FFF2-40B4-BE49-F238E27FC236}">
                <a16:creationId xmlns:a16="http://schemas.microsoft.com/office/drawing/2014/main" id="{E4E64E57-5E76-4FA4-A831-EDB64C341107}"/>
              </a:ext>
            </a:extLst>
          </p:cNvPr>
          <p:cNvSpPr/>
          <p:nvPr/>
        </p:nvSpPr>
        <p:spPr>
          <a:xfrm>
            <a:off x="911082" y="1296955"/>
            <a:ext cx="5449285" cy="67633"/>
          </a:xfrm>
          <a:prstGeom prst="rect">
            <a:avLst/>
          </a:prstGeom>
          <a:solidFill>
            <a:srgbClr val="2F3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TextBox 9">
            <a:extLst>
              <a:ext uri="{FF2B5EF4-FFF2-40B4-BE49-F238E27FC236}">
                <a16:creationId xmlns:a16="http://schemas.microsoft.com/office/drawing/2014/main" id="{D94E11BA-DB09-4CF4-AE09-D0F7B8B10E71}"/>
              </a:ext>
            </a:extLst>
          </p:cNvPr>
          <p:cNvSpPr txBox="1"/>
          <p:nvPr/>
        </p:nvSpPr>
        <p:spPr>
          <a:xfrm>
            <a:off x="6946740" y="215081"/>
            <a:ext cx="5281027" cy="2231380"/>
          </a:xfrm>
          <a:prstGeom prst="rect">
            <a:avLst/>
          </a:prstGeom>
          <a:noFill/>
        </p:spPr>
        <p:txBody>
          <a:bodyPr wrap="square" rtlCol="0">
            <a:spAutoFit/>
          </a:bodyPr>
          <a:lstStyle/>
          <a:p>
            <a:r>
              <a:rPr lang="en-US" sz="1100" b="0" i="0" u="none" strike="noStrike" baseline="0" dirty="0">
                <a:solidFill>
                  <a:srgbClr val="0000FF"/>
                </a:solidFill>
                <a:latin typeface="Courier New" panose="02070309020205020404" pitchFamily="49" charset="0"/>
              </a:rPr>
              <a:t>function</a:t>
            </a:r>
            <a:r>
              <a:rPr lang="en-US" sz="1100" b="0" i="0" u="none" strike="noStrike" baseline="0" dirty="0">
                <a:solidFill>
                  <a:srgbClr val="000000"/>
                </a:solidFill>
                <a:latin typeface="Courier New" panose="02070309020205020404" pitchFamily="49" charset="0"/>
              </a:rPr>
              <a:t> [S1,S2] = </a:t>
            </a:r>
            <a:r>
              <a:rPr lang="en-US" sz="1100" b="0" i="0" u="none" strike="noStrike" baseline="0" dirty="0" err="1">
                <a:solidFill>
                  <a:srgbClr val="000000"/>
                </a:solidFill>
                <a:latin typeface="Courier New" panose="02070309020205020404" pitchFamily="49" charset="0"/>
              </a:rPr>
              <a:t>noiseDetector</a:t>
            </a:r>
            <a:r>
              <a:rPr lang="en-US" sz="1100" b="0" i="0" u="none" strike="noStrike" baseline="0" dirty="0">
                <a:solidFill>
                  <a:srgbClr val="000000"/>
                </a:solidFill>
                <a:latin typeface="Courier New" panose="02070309020205020404" pitchFamily="49" charset="0"/>
              </a:rPr>
              <a:t>(x,SQMR,Tk1,Tk2)</a:t>
            </a:r>
          </a:p>
          <a:p>
            <a:r>
              <a:rPr lang="en-CA" sz="1100" b="0" i="0" u="none" strike="noStrike" baseline="0" dirty="0">
                <a:solidFill>
                  <a:srgbClr val="000000"/>
                </a:solidFill>
                <a:latin typeface="Courier New" panose="02070309020205020404" pitchFamily="49" charset="0"/>
              </a:rPr>
              <a:t>S1 = 0;</a:t>
            </a:r>
          </a:p>
          <a:p>
            <a:r>
              <a:rPr lang="en-CA" sz="1100" b="0" i="0" u="none" strike="noStrike" baseline="0" dirty="0">
                <a:solidFill>
                  <a:srgbClr val="000000"/>
                </a:solidFill>
                <a:latin typeface="Courier New" panose="02070309020205020404" pitchFamily="49" charset="0"/>
              </a:rPr>
              <a:t>S2 = 0;</a:t>
            </a:r>
          </a:p>
          <a:p>
            <a:r>
              <a:rPr lang="en-CA" sz="1100" b="0" i="0" u="none" strike="noStrike" baseline="0" dirty="0">
                <a:solidFill>
                  <a:srgbClr val="0000FF"/>
                </a:solidFill>
                <a:latin typeface="Courier New" panose="02070309020205020404" pitchFamily="49" charset="0"/>
              </a:rPr>
              <a:t>if</a:t>
            </a:r>
            <a:r>
              <a:rPr lang="en-CA" sz="1100" b="0" i="0" u="none" strike="noStrike" baseline="0" dirty="0">
                <a:solidFill>
                  <a:srgbClr val="000000"/>
                </a:solidFill>
                <a:latin typeface="Courier New" panose="02070309020205020404" pitchFamily="49" charset="0"/>
              </a:rPr>
              <a:t> abs(x-SQMR) &gt;= Tk1</a:t>
            </a:r>
          </a:p>
          <a:p>
            <a:r>
              <a:rPr lang="en-CA" sz="1100" dirty="0">
                <a:solidFill>
                  <a:srgbClr val="000000"/>
                </a:solidFill>
                <a:latin typeface="Courier New" panose="02070309020205020404" pitchFamily="49" charset="0"/>
              </a:rPr>
              <a:t>    </a:t>
            </a:r>
            <a:r>
              <a:rPr lang="en-CA" sz="1100" b="0" i="0" u="none" strike="noStrike" baseline="0" dirty="0">
                <a:solidFill>
                  <a:srgbClr val="000000"/>
                </a:solidFill>
                <a:latin typeface="Courier New" panose="02070309020205020404" pitchFamily="49" charset="0"/>
              </a:rPr>
              <a:t>S1 = 1;</a:t>
            </a:r>
          </a:p>
          <a:p>
            <a:r>
              <a:rPr lang="en-CA" sz="1100" b="0" i="0" u="none" strike="noStrike" baseline="0" dirty="0">
                <a:solidFill>
                  <a:srgbClr val="000000"/>
                </a:solidFill>
                <a:latin typeface="Courier New" panose="02070309020205020404" pitchFamily="49" charset="0"/>
              </a:rPr>
              <a:t>    S2 = 1;</a:t>
            </a:r>
          </a:p>
          <a:p>
            <a:r>
              <a:rPr lang="en-CA" sz="1100" b="0" i="0" u="none" strike="noStrike" baseline="0" dirty="0">
                <a:solidFill>
                  <a:srgbClr val="0000FF"/>
                </a:solidFill>
                <a:latin typeface="Courier New" panose="02070309020205020404" pitchFamily="49" charset="0"/>
              </a:rPr>
              <a:t>elseif</a:t>
            </a:r>
            <a:r>
              <a:rPr lang="en-CA" sz="1100" b="0" i="0" u="none" strike="noStrike" baseline="0" dirty="0">
                <a:solidFill>
                  <a:srgbClr val="000000"/>
                </a:solidFill>
                <a:latin typeface="Courier New" panose="02070309020205020404" pitchFamily="49" charset="0"/>
              </a:rPr>
              <a:t> abs(x-SQMR) &gt;= Tk2</a:t>
            </a:r>
          </a:p>
          <a:p>
            <a:r>
              <a:rPr lang="en-CA" sz="1100" b="0" i="0" u="none" strike="noStrike" baseline="0" dirty="0">
                <a:solidFill>
                  <a:srgbClr val="000000"/>
                </a:solidFill>
                <a:latin typeface="Courier New" panose="02070309020205020404" pitchFamily="49" charset="0"/>
              </a:rPr>
              <a:t>    S1 = 1;</a:t>
            </a:r>
          </a:p>
          <a:p>
            <a:r>
              <a:rPr lang="en-CA" sz="1100" b="0" i="0" u="none" strike="noStrike" baseline="0" dirty="0">
                <a:solidFill>
                  <a:srgbClr val="000000"/>
                </a:solidFill>
                <a:latin typeface="Courier New" panose="02070309020205020404" pitchFamily="49" charset="0"/>
              </a:rPr>
              <a:t>    S2 = 0; </a:t>
            </a:r>
          </a:p>
          <a:p>
            <a:r>
              <a:rPr lang="en-CA" sz="1100" b="0" i="0" u="none" strike="noStrike" baseline="0" dirty="0">
                <a:solidFill>
                  <a:srgbClr val="0000FF"/>
                </a:solidFill>
                <a:latin typeface="Courier New" panose="02070309020205020404" pitchFamily="49" charset="0"/>
              </a:rPr>
              <a:t>end</a:t>
            </a:r>
          </a:p>
          <a:p>
            <a:r>
              <a:rPr lang="en-CA" sz="1100" b="0" i="0" u="none" strike="noStrike" baseline="0" dirty="0">
                <a:solidFill>
                  <a:srgbClr val="0000FF"/>
                </a:solidFill>
                <a:latin typeface="Courier New" panose="02070309020205020404" pitchFamily="49" charset="0"/>
              </a:rPr>
              <a:t>end</a:t>
            </a:r>
          </a:p>
          <a:p>
            <a:r>
              <a:rPr lang="en-CA" sz="1100" b="0" i="0" u="none" strike="noStrike" baseline="0" dirty="0">
                <a:solidFill>
                  <a:srgbClr val="0000FF"/>
                </a:solidFill>
                <a:latin typeface="Courier New" panose="02070309020205020404" pitchFamily="49" charset="0"/>
              </a:rPr>
              <a:t> </a:t>
            </a:r>
          </a:p>
          <a:p>
            <a:endParaRPr lang="en-CA" sz="700" b="0" i="0" u="none" strike="noStrike" baseline="0" dirty="0"/>
          </a:p>
        </p:txBody>
      </p:sp>
      <p:sp>
        <p:nvSpPr>
          <p:cNvPr id="11" name="TextBox 10">
            <a:extLst>
              <a:ext uri="{FF2B5EF4-FFF2-40B4-BE49-F238E27FC236}">
                <a16:creationId xmlns:a16="http://schemas.microsoft.com/office/drawing/2014/main" id="{CC839EB8-876E-49AD-B9BA-7A3BE000E15A}"/>
              </a:ext>
            </a:extLst>
          </p:cNvPr>
          <p:cNvSpPr txBox="1"/>
          <p:nvPr/>
        </p:nvSpPr>
        <p:spPr>
          <a:xfrm>
            <a:off x="511277" y="4197988"/>
            <a:ext cx="9470923" cy="2446824"/>
          </a:xfrm>
          <a:prstGeom prst="rect">
            <a:avLst/>
          </a:prstGeom>
          <a:noFill/>
        </p:spPr>
        <p:txBody>
          <a:bodyPr wrap="square" rtlCol="0">
            <a:spAutoFit/>
          </a:bodyPr>
          <a:lstStyle/>
          <a:p>
            <a:r>
              <a:rPr lang="pl-PL" sz="1200" b="0" i="0" u="none" strike="noStrike" baseline="0" dirty="0">
                <a:solidFill>
                  <a:srgbClr val="0000FF"/>
                </a:solidFill>
                <a:latin typeface="Courier New" panose="02070309020205020404" pitchFamily="49" charset="0"/>
              </a:rPr>
              <a:t>function</a:t>
            </a:r>
            <a:r>
              <a:rPr lang="pl-PL" sz="1200" b="0" i="0" u="none" strike="noStrike" baseline="0" dirty="0">
                <a:solidFill>
                  <a:srgbClr val="000000"/>
                </a:solidFill>
                <a:latin typeface="Courier New" panose="02070309020205020404" pitchFamily="49" charset="0"/>
              </a:rPr>
              <a:t> [u] = SBF(I,i,j,N,Ic)</a:t>
            </a:r>
          </a:p>
          <a:p>
            <a:r>
              <a:rPr lang="en-CA" sz="1200" b="0" i="0" u="none" strike="noStrike" baseline="0" dirty="0">
                <a:solidFill>
                  <a:srgbClr val="000000"/>
                </a:solidFill>
                <a:latin typeface="Courier New" panose="02070309020205020404" pitchFamily="49" charset="0"/>
              </a:rPr>
              <a:t>num = 0;</a:t>
            </a:r>
          </a:p>
          <a:p>
            <a:r>
              <a:rPr lang="en-CA" sz="1200" b="0" i="0" u="none" strike="noStrike" baseline="0" dirty="0">
                <a:solidFill>
                  <a:srgbClr val="000000"/>
                </a:solidFill>
                <a:latin typeface="Courier New" panose="02070309020205020404" pitchFamily="49" charset="0"/>
              </a:rPr>
              <a:t>den = 0;</a:t>
            </a:r>
          </a:p>
          <a:p>
            <a:r>
              <a:rPr lang="en-CA" sz="1200" b="0" i="0" u="none" strike="noStrike" baseline="0" dirty="0">
                <a:solidFill>
                  <a:srgbClr val="0000FF"/>
                </a:solidFill>
                <a:latin typeface="Courier New" panose="02070309020205020404" pitchFamily="49" charset="0"/>
              </a:rPr>
              <a:t>for</a:t>
            </a:r>
            <a:r>
              <a:rPr lang="en-CA" sz="1200" b="0" i="0" u="none" strike="noStrike" baseline="0" dirty="0">
                <a:solidFill>
                  <a:srgbClr val="000000"/>
                </a:solidFill>
                <a:latin typeface="Courier New" panose="02070309020205020404" pitchFamily="49" charset="0"/>
              </a:rPr>
              <a:t> s=-N:N</a:t>
            </a:r>
          </a:p>
          <a:p>
            <a:r>
              <a:rPr lang="en-CA" sz="1200" b="0" i="0" u="none" strike="noStrike" baseline="0" dirty="0">
                <a:solidFill>
                  <a:srgbClr val="000000"/>
                </a:solidFill>
                <a:latin typeface="Courier New" panose="02070309020205020404" pitchFamily="49" charset="0"/>
              </a:rPr>
              <a:t>    </a:t>
            </a:r>
            <a:r>
              <a:rPr lang="en-CA" sz="1200" b="0" i="0" u="none" strike="noStrike" baseline="0" dirty="0">
                <a:solidFill>
                  <a:srgbClr val="0000FF"/>
                </a:solidFill>
                <a:latin typeface="Courier New" panose="02070309020205020404" pitchFamily="49" charset="0"/>
              </a:rPr>
              <a:t>for</a:t>
            </a:r>
            <a:r>
              <a:rPr lang="en-CA" sz="1200" b="0" i="0" u="none" strike="noStrike" baseline="0" dirty="0">
                <a:solidFill>
                  <a:srgbClr val="000000"/>
                </a:solidFill>
                <a:latin typeface="Courier New" panose="02070309020205020404" pitchFamily="49" charset="0"/>
              </a:rPr>
              <a:t> t=-N:N</a:t>
            </a:r>
          </a:p>
          <a:p>
            <a:r>
              <a:rPr lang="en-CA" sz="1200" b="0" i="0" u="none" strike="noStrike" baseline="0" dirty="0">
                <a:solidFill>
                  <a:srgbClr val="000000"/>
                </a:solidFill>
                <a:latin typeface="Courier New" panose="02070309020205020404" pitchFamily="49" charset="0"/>
              </a:rPr>
              <a:t>        num = num + WG(</a:t>
            </a:r>
            <a:r>
              <a:rPr lang="en-CA" sz="1200" b="0" i="0" u="none" strike="noStrike" baseline="0" dirty="0" err="1">
                <a:solidFill>
                  <a:srgbClr val="000000"/>
                </a:solidFill>
                <a:latin typeface="Courier New" panose="02070309020205020404" pitchFamily="49" charset="0"/>
              </a:rPr>
              <a:t>i,j,i+s,j+t</a:t>
            </a:r>
            <a:r>
              <a:rPr lang="en-CA" sz="1200" b="0" i="0" u="none" strike="noStrike" baseline="0" dirty="0">
                <a:solidFill>
                  <a:srgbClr val="000000"/>
                </a:solidFill>
                <a:latin typeface="Courier New" panose="02070309020205020404" pitchFamily="49" charset="0"/>
              </a:rPr>
              <a:t>)*WSR(double(I(</a:t>
            </a:r>
            <a:r>
              <a:rPr lang="en-CA" sz="1200" b="0" i="0" u="none" strike="noStrike" baseline="0" dirty="0" err="1">
                <a:solidFill>
                  <a:srgbClr val="000000"/>
                </a:solidFill>
                <a:latin typeface="Courier New" panose="02070309020205020404" pitchFamily="49" charset="0"/>
              </a:rPr>
              <a:t>i+s,j+t</a:t>
            </a:r>
            <a:r>
              <a:rPr lang="en-CA" sz="1200" b="0" i="0" u="none" strike="noStrike" baseline="0" dirty="0">
                <a:solidFill>
                  <a:srgbClr val="000000"/>
                </a:solidFill>
                <a:latin typeface="Courier New" panose="02070309020205020404" pitchFamily="49" charset="0"/>
              </a:rPr>
              <a:t>)),double(</a:t>
            </a:r>
            <a:r>
              <a:rPr lang="en-CA" sz="1200" b="0" i="0" u="none" strike="noStrike" baseline="0" dirty="0" err="1">
                <a:solidFill>
                  <a:srgbClr val="000000"/>
                </a:solidFill>
                <a:latin typeface="Courier New" panose="02070309020205020404" pitchFamily="49" charset="0"/>
              </a:rPr>
              <a:t>Ic</a:t>
            </a:r>
            <a:r>
              <a:rPr lang="en-CA" sz="1200" b="0" i="0" u="none" strike="noStrike" baseline="0" dirty="0">
                <a:solidFill>
                  <a:srgbClr val="000000"/>
                </a:solidFill>
                <a:latin typeface="Courier New" panose="02070309020205020404" pitchFamily="49" charset="0"/>
              </a:rPr>
              <a:t>))*double(I(</a:t>
            </a:r>
            <a:r>
              <a:rPr lang="en-CA" sz="1200" b="0" i="0" u="none" strike="noStrike" baseline="0" dirty="0" err="1">
                <a:solidFill>
                  <a:srgbClr val="000000"/>
                </a:solidFill>
                <a:latin typeface="Courier New" panose="02070309020205020404" pitchFamily="49" charset="0"/>
              </a:rPr>
              <a:t>i+s,j+t</a:t>
            </a:r>
            <a:r>
              <a:rPr lang="en-CA" sz="1200" b="0" i="0" u="none" strike="noStrike" baseline="0" dirty="0">
                <a:solidFill>
                  <a:srgbClr val="000000"/>
                </a:solidFill>
                <a:latin typeface="Courier New" panose="02070309020205020404" pitchFamily="49" charset="0"/>
              </a:rPr>
              <a:t>));</a:t>
            </a:r>
          </a:p>
          <a:p>
            <a:r>
              <a:rPr lang="en-CA" sz="1200" b="0" i="0" u="none" strike="noStrike" baseline="0" dirty="0">
                <a:solidFill>
                  <a:srgbClr val="000000"/>
                </a:solidFill>
                <a:latin typeface="Courier New" panose="02070309020205020404" pitchFamily="49" charset="0"/>
              </a:rPr>
              <a:t>        den = den + WG(</a:t>
            </a:r>
            <a:r>
              <a:rPr lang="en-CA" sz="1200" b="0" i="0" u="none" strike="noStrike" baseline="0" dirty="0" err="1">
                <a:solidFill>
                  <a:srgbClr val="000000"/>
                </a:solidFill>
                <a:latin typeface="Courier New" panose="02070309020205020404" pitchFamily="49" charset="0"/>
              </a:rPr>
              <a:t>i,j,i+s,j+t</a:t>
            </a:r>
            <a:r>
              <a:rPr lang="en-CA" sz="1200" b="0" i="0" u="none" strike="noStrike" baseline="0" dirty="0">
                <a:solidFill>
                  <a:srgbClr val="000000"/>
                </a:solidFill>
                <a:latin typeface="Courier New" panose="02070309020205020404" pitchFamily="49" charset="0"/>
              </a:rPr>
              <a:t>)*WSR(double(I(</a:t>
            </a:r>
            <a:r>
              <a:rPr lang="en-CA" sz="1200" b="0" i="0" u="none" strike="noStrike" baseline="0" dirty="0" err="1">
                <a:solidFill>
                  <a:srgbClr val="000000"/>
                </a:solidFill>
                <a:latin typeface="Courier New" panose="02070309020205020404" pitchFamily="49" charset="0"/>
              </a:rPr>
              <a:t>i+s,j+t</a:t>
            </a:r>
            <a:r>
              <a:rPr lang="en-CA" sz="1200" b="0" i="0" u="none" strike="noStrike" baseline="0" dirty="0">
                <a:solidFill>
                  <a:srgbClr val="000000"/>
                </a:solidFill>
                <a:latin typeface="Courier New" panose="02070309020205020404" pitchFamily="49" charset="0"/>
              </a:rPr>
              <a:t>)),double(</a:t>
            </a:r>
            <a:r>
              <a:rPr lang="en-CA" sz="1200" b="0" i="0" u="none" strike="noStrike" baseline="0" dirty="0" err="1">
                <a:solidFill>
                  <a:srgbClr val="000000"/>
                </a:solidFill>
                <a:latin typeface="Courier New" panose="02070309020205020404" pitchFamily="49" charset="0"/>
              </a:rPr>
              <a:t>Ic</a:t>
            </a:r>
            <a:r>
              <a:rPr lang="en-CA" sz="1200" b="0" i="0" u="none" strike="noStrike" baseline="0" dirty="0">
                <a:solidFill>
                  <a:srgbClr val="000000"/>
                </a:solidFill>
                <a:latin typeface="Courier New" panose="02070309020205020404" pitchFamily="49" charset="0"/>
              </a:rPr>
              <a:t>));</a:t>
            </a:r>
          </a:p>
          <a:p>
            <a:r>
              <a:rPr lang="en-CA" sz="1200" b="0" i="0" u="none" strike="noStrike" baseline="0" dirty="0">
                <a:solidFill>
                  <a:srgbClr val="000000"/>
                </a:solidFill>
                <a:latin typeface="Courier New" panose="02070309020205020404" pitchFamily="49" charset="0"/>
              </a:rPr>
              <a:t>    </a:t>
            </a:r>
            <a:r>
              <a:rPr lang="en-CA" sz="1200" b="0" i="0" u="none" strike="noStrike" baseline="0" dirty="0">
                <a:solidFill>
                  <a:srgbClr val="0000FF"/>
                </a:solidFill>
                <a:latin typeface="Courier New" panose="02070309020205020404" pitchFamily="49" charset="0"/>
              </a:rPr>
              <a:t>end</a:t>
            </a:r>
          </a:p>
          <a:p>
            <a:r>
              <a:rPr lang="en-CA" sz="1200" b="0" i="0" u="none" strike="noStrike" baseline="0" dirty="0">
                <a:solidFill>
                  <a:srgbClr val="0000FF"/>
                </a:solidFill>
                <a:latin typeface="Courier New" panose="02070309020205020404" pitchFamily="49" charset="0"/>
              </a:rPr>
              <a:t>end</a:t>
            </a:r>
          </a:p>
          <a:p>
            <a:r>
              <a:rPr lang="en-CA" sz="1200" b="0" i="0" u="none" strike="noStrike" baseline="0" dirty="0">
                <a:solidFill>
                  <a:srgbClr val="000000"/>
                </a:solidFill>
                <a:latin typeface="Courier New" panose="02070309020205020404" pitchFamily="49" charset="0"/>
              </a:rPr>
              <a:t>u = num/den;</a:t>
            </a:r>
          </a:p>
          <a:p>
            <a:r>
              <a:rPr lang="en-CA" sz="1200" b="0" i="0" u="none" strike="noStrike" baseline="0" dirty="0">
                <a:solidFill>
                  <a:srgbClr val="0000FF"/>
                </a:solidFill>
                <a:latin typeface="Courier New" panose="02070309020205020404" pitchFamily="49" charset="0"/>
              </a:rPr>
              <a:t>end</a:t>
            </a:r>
          </a:p>
          <a:p>
            <a:r>
              <a:rPr lang="en-CA" sz="1200" b="0" i="0" u="none" strike="noStrike" baseline="0" dirty="0">
                <a:solidFill>
                  <a:srgbClr val="0000FF"/>
                </a:solidFill>
                <a:latin typeface="Courier New" panose="02070309020205020404" pitchFamily="49" charset="0"/>
              </a:rPr>
              <a:t> </a:t>
            </a:r>
          </a:p>
          <a:p>
            <a:endParaRPr lang="en-CA" sz="700" b="0" i="0" u="none" strike="noStrike" baseline="0" dirty="0"/>
          </a:p>
          <a:p>
            <a:endParaRPr lang="en-CA" sz="200" b="0" i="0" u="none" strike="noStrike" baseline="0" dirty="0"/>
          </a:p>
        </p:txBody>
      </p:sp>
      <p:sp>
        <p:nvSpPr>
          <p:cNvPr id="8" name="TextBox 7">
            <a:extLst>
              <a:ext uri="{FF2B5EF4-FFF2-40B4-BE49-F238E27FC236}">
                <a16:creationId xmlns:a16="http://schemas.microsoft.com/office/drawing/2014/main" id="{819D1835-13E0-442E-8F76-383C19D4022A}"/>
              </a:ext>
            </a:extLst>
          </p:cNvPr>
          <p:cNvSpPr txBox="1"/>
          <p:nvPr/>
        </p:nvSpPr>
        <p:spPr>
          <a:xfrm>
            <a:off x="6946740" y="2371344"/>
            <a:ext cx="5781367" cy="2631490"/>
          </a:xfrm>
          <a:prstGeom prst="rect">
            <a:avLst/>
          </a:prstGeom>
          <a:noFill/>
        </p:spPr>
        <p:txBody>
          <a:bodyPr wrap="square" rtlCol="0">
            <a:spAutoFit/>
          </a:bodyPr>
          <a:lstStyle/>
          <a:p>
            <a:r>
              <a:rPr lang="en-US" sz="1100" b="0" i="0" u="none" strike="noStrike" baseline="0" dirty="0">
                <a:solidFill>
                  <a:srgbClr val="0000FF"/>
                </a:solidFill>
                <a:latin typeface="Courier New" panose="02070309020205020404" pitchFamily="49" charset="0"/>
              </a:rPr>
              <a:t>function</a:t>
            </a:r>
            <a:r>
              <a:rPr lang="en-US" sz="1100" b="0" i="0" u="none" strike="noStrike" baseline="0" dirty="0">
                <a:solidFill>
                  <a:srgbClr val="000000"/>
                </a:solidFill>
                <a:latin typeface="Courier New" panose="02070309020205020404" pitchFamily="49" charset="0"/>
              </a:rPr>
              <a:t> [value] = WG(</a:t>
            </a:r>
            <a:r>
              <a:rPr lang="en-US" sz="1100" b="0" i="0" u="none" strike="noStrike" baseline="0" dirty="0" err="1">
                <a:solidFill>
                  <a:srgbClr val="000000"/>
                </a:solidFill>
                <a:latin typeface="Courier New" panose="02070309020205020404" pitchFamily="49" charset="0"/>
              </a:rPr>
              <a:t>i,j,s,t</a:t>
            </a:r>
            <a:r>
              <a:rPr lang="en-US" sz="1100" b="0" i="0" u="none" strike="noStrike" baseline="0" dirty="0">
                <a:solidFill>
                  <a:srgbClr val="000000"/>
                </a:solidFill>
                <a:latin typeface="Courier New" panose="02070309020205020404" pitchFamily="49" charset="0"/>
              </a:rPr>
              <a:t>)</a:t>
            </a:r>
          </a:p>
          <a:p>
            <a:r>
              <a:rPr lang="en-US" sz="1100" b="0" i="0" u="none" strike="noStrike" baseline="0" dirty="0" err="1">
                <a:solidFill>
                  <a:srgbClr val="000000"/>
                </a:solidFill>
                <a:latin typeface="Courier New" panose="02070309020205020404" pitchFamily="49" charset="0"/>
              </a:rPr>
              <a:t>sigma_s</a:t>
            </a:r>
            <a:r>
              <a:rPr lang="en-US" sz="1100" b="0" i="0" u="none" strike="noStrike" baseline="0" dirty="0">
                <a:solidFill>
                  <a:srgbClr val="000000"/>
                </a:solidFill>
                <a:latin typeface="Courier New" panose="02070309020205020404" pitchFamily="49" charset="0"/>
              </a:rPr>
              <a:t> = 1; </a:t>
            </a:r>
            <a:r>
              <a:rPr lang="en-US" sz="1100" b="0" i="0" u="none" strike="noStrike" baseline="0" dirty="0">
                <a:solidFill>
                  <a:srgbClr val="3C763D"/>
                </a:solidFill>
                <a:latin typeface="Courier New" panose="02070309020205020404" pitchFamily="49" charset="0"/>
              </a:rPr>
              <a:t>% spatial variance chosen in research paper</a:t>
            </a:r>
          </a:p>
          <a:p>
            <a:r>
              <a:rPr lang="pt-BR" sz="1100" b="0" i="0" u="none" strike="noStrike" baseline="0" dirty="0">
                <a:solidFill>
                  <a:srgbClr val="000000"/>
                </a:solidFill>
                <a:latin typeface="Courier New" panose="02070309020205020404" pitchFamily="49" charset="0"/>
              </a:rPr>
              <a:t>num = (i-s)^2 + (j-t)^2;</a:t>
            </a:r>
          </a:p>
          <a:p>
            <a:r>
              <a:rPr lang="en-CA" sz="1100" b="0" i="0" u="none" strike="noStrike" baseline="0" dirty="0">
                <a:solidFill>
                  <a:srgbClr val="000000"/>
                </a:solidFill>
                <a:latin typeface="Courier New" panose="02070309020205020404" pitchFamily="49" charset="0"/>
              </a:rPr>
              <a:t>den = 2*(</a:t>
            </a:r>
            <a:r>
              <a:rPr lang="en-CA" sz="1100" b="0" i="0" u="none" strike="noStrike" baseline="0" dirty="0" err="1">
                <a:solidFill>
                  <a:srgbClr val="000000"/>
                </a:solidFill>
                <a:latin typeface="Courier New" panose="02070309020205020404" pitchFamily="49" charset="0"/>
              </a:rPr>
              <a:t>sigma_s</a:t>
            </a:r>
            <a:r>
              <a:rPr lang="en-CA" sz="1100" b="0" i="0" u="none" strike="noStrike" baseline="0" dirty="0">
                <a:solidFill>
                  <a:srgbClr val="000000"/>
                </a:solidFill>
                <a:latin typeface="Courier New" panose="02070309020205020404" pitchFamily="49" charset="0"/>
              </a:rPr>
              <a:t>)^2;</a:t>
            </a:r>
          </a:p>
          <a:p>
            <a:r>
              <a:rPr lang="en-CA" sz="1100" b="0" i="0" u="none" strike="noStrike" baseline="0" dirty="0">
                <a:solidFill>
                  <a:srgbClr val="000000"/>
                </a:solidFill>
                <a:latin typeface="Courier New" panose="02070309020205020404" pitchFamily="49" charset="0"/>
              </a:rPr>
              <a:t>value = exp(-num/den);</a:t>
            </a:r>
          </a:p>
          <a:p>
            <a:r>
              <a:rPr lang="en-CA" sz="1100" dirty="0">
                <a:solidFill>
                  <a:srgbClr val="0000FF"/>
                </a:solidFill>
                <a:latin typeface="Courier New" panose="02070309020205020404" pitchFamily="49" charset="0"/>
              </a:rPr>
              <a:t>e</a:t>
            </a:r>
            <a:r>
              <a:rPr lang="en-CA" sz="1100" b="0" i="0" u="none" strike="noStrike" baseline="0" dirty="0">
                <a:solidFill>
                  <a:srgbClr val="0000FF"/>
                </a:solidFill>
                <a:latin typeface="Courier New" panose="02070309020205020404" pitchFamily="49" charset="0"/>
              </a:rPr>
              <a:t>nd</a:t>
            </a:r>
          </a:p>
          <a:p>
            <a:endParaRPr lang="en-CA" sz="1100" dirty="0">
              <a:solidFill>
                <a:srgbClr val="0000FF"/>
              </a:solidFill>
              <a:latin typeface="Courier New" panose="02070309020205020404" pitchFamily="49" charset="0"/>
            </a:endParaRPr>
          </a:p>
          <a:p>
            <a:r>
              <a:rPr lang="en-US" sz="1100" b="0" i="0" u="none" strike="noStrike" baseline="0" dirty="0">
                <a:solidFill>
                  <a:srgbClr val="0000FF"/>
                </a:solidFill>
                <a:latin typeface="Courier New" panose="02070309020205020404" pitchFamily="49" charset="0"/>
              </a:rPr>
              <a:t>function</a:t>
            </a:r>
            <a:r>
              <a:rPr lang="en-US" sz="1100" b="0" i="0" u="none" strike="noStrike" baseline="0" dirty="0">
                <a:solidFill>
                  <a:srgbClr val="000000"/>
                </a:solidFill>
                <a:latin typeface="Courier New" panose="02070309020205020404" pitchFamily="49" charset="0"/>
              </a:rPr>
              <a:t> [value] = WSR(</a:t>
            </a:r>
            <a:r>
              <a:rPr lang="en-US" sz="1100" b="0" i="0" u="none" strike="noStrike" baseline="0" dirty="0" err="1">
                <a:solidFill>
                  <a:srgbClr val="000000"/>
                </a:solidFill>
                <a:latin typeface="Courier New" panose="02070309020205020404" pitchFamily="49" charset="0"/>
              </a:rPr>
              <a:t>x,Ic</a:t>
            </a:r>
            <a:r>
              <a:rPr lang="en-US" sz="1100" b="0" i="0" u="none" strike="noStrike" baseline="0" dirty="0">
                <a:solidFill>
                  <a:srgbClr val="000000"/>
                </a:solidFill>
                <a:latin typeface="Courier New" panose="02070309020205020404" pitchFamily="49" charset="0"/>
              </a:rPr>
              <a:t>)</a:t>
            </a:r>
          </a:p>
          <a:p>
            <a:r>
              <a:rPr lang="en-CA" sz="1100" b="0" i="0" u="none" strike="noStrike" baseline="0" dirty="0" err="1">
                <a:solidFill>
                  <a:srgbClr val="000000"/>
                </a:solidFill>
                <a:latin typeface="Courier New" panose="02070309020205020404" pitchFamily="49" charset="0"/>
              </a:rPr>
              <a:t>sigma_r</a:t>
            </a:r>
            <a:r>
              <a:rPr lang="en-CA" sz="1100" b="0" i="0" u="none" strike="noStrike" baseline="0" dirty="0">
                <a:solidFill>
                  <a:srgbClr val="000000"/>
                </a:solidFill>
                <a:latin typeface="Courier New" panose="02070309020205020404" pitchFamily="49" charset="0"/>
              </a:rPr>
              <a:t> = 40;</a:t>
            </a:r>
          </a:p>
          <a:p>
            <a:r>
              <a:rPr lang="en-CA" sz="1100" b="0" i="0" u="none" strike="noStrike" baseline="0" dirty="0">
                <a:solidFill>
                  <a:srgbClr val="000000"/>
                </a:solidFill>
                <a:latin typeface="Courier New" panose="02070309020205020404" pitchFamily="49" charset="0"/>
              </a:rPr>
              <a:t>num = (</a:t>
            </a:r>
            <a:r>
              <a:rPr lang="en-CA" sz="1100" b="0" i="0" u="none" strike="noStrike" baseline="0" dirty="0" err="1">
                <a:solidFill>
                  <a:srgbClr val="000000"/>
                </a:solidFill>
                <a:latin typeface="Courier New" panose="02070309020205020404" pitchFamily="49" charset="0"/>
              </a:rPr>
              <a:t>Ic</a:t>
            </a:r>
            <a:r>
              <a:rPr lang="en-CA" sz="1100" b="0" i="0" u="none" strike="noStrike" baseline="0" dirty="0">
                <a:solidFill>
                  <a:srgbClr val="000000"/>
                </a:solidFill>
                <a:latin typeface="Courier New" panose="02070309020205020404" pitchFamily="49" charset="0"/>
              </a:rPr>
              <a:t>-x)^2;</a:t>
            </a:r>
          </a:p>
          <a:p>
            <a:r>
              <a:rPr lang="en-CA" sz="1100" b="0" i="0" u="none" strike="noStrike" baseline="0" dirty="0">
                <a:solidFill>
                  <a:srgbClr val="000000"/>
                </a:solidFill>
                <a:latin typeface="Courier New" panose="02070309020205020404" pitchFamily="49" charset="0"/>
              </a:rPr>
              <a:t>den = 2*(</a:t>
            </a:r>
            <a:r>
              <a:rPr lang="en-CA" sz="1100" b="0" i="0" u="none" strike="noStrike" baseline="0" dirty="0" err="1">
                <a:solidFill>
                  <a:srgbClr val="000000"/>
                </a:solidFill>
                <a:latin typeface="Courier New" panose="02070309020205020404" pitchFamily="49" charset="0"/>
              </a:rPr>
              <a:t>sigma_r</a:t>
            </a:r>
            <a:r>
              <a:rPr lang="en-CA" sz="1100" b="0" i="0" u="none" strike="noStrike" baseline="0" dirty="0">
                <a:solidFill>
                  <a:srgbClr val="000000"/>
                </a:solidFill>
                <a:latin typeface="Courier New" panose="02070309020205020404" pitchFamily="49" charset="0"/>
              </a:rPr>
              <a:t>)^2;</a:t>
            </a:r>
          </a:p>
          <a:p>
            <a:r>
              <a:rPr lang="en-CA" sz="1100" b="0" i="0" u="none" strike="noStrike" baseline="0" dirty="0">
                <a:solidFill>
                  <a:srgbClr val="000000"/>
                </a:solidFill>
                <a:latin typeface="Courier New" panose="02070309020205020404" pitchFamily="49" charset="0"/>
              </a:rPr>
              <a:t>value = exp(-num/den);</a:t>
            </a:r>
          </a:p>
          <a:p>
            <a:r>
              <a:rPr lang="en-CA" sz="1100" b="0" i="0" u="none" strike="noStrike" baseline="0" dirty="0">
                <a:solidFill>
                  <a:srgbClr val="0000FF"/>
                </a:solidFill>
                <a:latin typeface="Courier New" panose="02070309020205020404" pitchFamily="49" charset="0"/>
              </a:rPr>
              <a:t>end</a:t>
            </a:r>
          </a:p>
          <a:p>
            <a:endParaRPr lang="en-CA" sz="1100" b="0" i="0" u="none" strike="noStrike" baseline="0" dirty="0">
              <a:solidFill>
                <a:srgbClr val="0000FF"/>
              </a:solidFill>
              <a:latin typeface="Courier New" panose="02070309020205020404" pitchFamily="49" charset="0"/>
            </a:endParaRPr>
          </a:p>
          <a:p>
            <a:endParaRPr lang="en-CA" sz="1100" dirty="0"/>
          </a:p>
        </p:txBody>
      </p:sp>
    </p:spTree>
    <p:extLst>
      <p:ext uri="{BB962C8B-B14F-4D97-AF65-F5344CB8AC3E}">
        <p14:creationId xmlns:p14="http://schemas.microsoft.com/office/powerpoint/2010/main" val="42320604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2F2D277-5D1D-4DB3-9BC4-9551B9EE01B2}"/>
              </a:ext>
            </a:extLst>
          </p:cNvPr>
          <p:cNvSpPr/>
          <p:nvPr/>
        </p:nvSpPr>
        <p:spPr>
          <a:xfrm>
            <a:off x="0" y="6356350"/>
            <a:ext cx="12192000" cy="365126"/>
          </a:xfrm>
          <a:prstGeom prst="rect">
            <a:avLst/>
          </a:prstGeom>
          <a:gradFill flip="none" rotWithShape="1">
            <a:gsLst>
              <a:gs pos="0">
                <a:srgbClr val="2F33D9">
                  <a:shade val="30000"/>
                  <a:satMod val="115000"/>
                </a:srgbClr>
              </a:gs>
              <a:gs pos="50000">
                <a:srgbClr val="2F33D9">
                  <a:shade val="67500"/>
                  <a:satMod val="115000"/>
                </a:srgbClr>
              </a:gs>
              <a:gs pos="100000">
                <a:srgbClr val="2F33D9">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Title 1">
            <a:extLst>
              <a:ext uri="{FF2B5EF4-FFF2-40B4-BE49-F238E27FC236}">
                <a16:creationId xmlns:a16="http://schemas.microsoft.com/office/drawing/2014/main" id="{F096CEB3-4371-4B52-9042-943BF586EF09}"/>
              </a:ext>
            </a:extLst>
          </p:cNvPr>
          <p:cNvSpPr>
            <a:spLocks noGrp="1"/>
          </p:cNvSpPr>
          <p:nvPr>
            <p:ph type="title"/>
          </p:nvPr>
        </p:nvSpPr>
        <p:spPr>
          <a:xfrm>
            <a:off x="838200" y="354157"/>
            <a:ext cx="10515600" cy="1325563"/>
          </a:xfrm>
        </p:spPr>
        <p:txBody>
          <a:bodyPr>
            <a:normAutofit/>
          </a:bodyPr>
          <a:lstStyle/>
          <a:p>
            <a:r>
              <a:rPr lang="en-US" sz="3600">
                <a:latin typeface="Tahoma"/>
                <a:ea typeface="Tahoma"/>
                <a:cs typeface="Tahoma"/>
              </a:rPr>
              <a:t>Experimental Results</a:t>
            </a:r>
            <a:endParaRPr lang="en-US" sz="3600">
              <a:latin typeface="Tahoma" panose="020B0604030504040204" pitchFamily="34" charset="0"/>
              <a:ea typeface="Tahoma" panose="020B0604030504040204" pitchFamily="34" charset="0"/>
              <a:cs typeface="Tahoma" panose="020B0604030504040204" pitchFamily="34" charset="0"/>
            </a:endParaRPr>
          </a:p>
        </p:txBody>
      </p:sp>
      <p:sp>
        <p:nvSpPr>
          <p:cNvPr id="3" name="Content Placeholder 2">
            <a:extLst>
              <a:ext uri="{FF2B5EF4-FFF2-40B4-BE49-F238E27FC236}">
                <a16:creationId xmlns:a16="http://schemas.microsoft.com/office/drawing/2014/main" id="{91297CA5-A811-4F77-A70A-E0071D96E168}"/>
              </a:ext>
            </a:extLst>
          </p:cNvPr>
          <p:cNvSpPr>
            <a:spLocks noGrp="1"/>
          </p:cNvSpPr>
          <p:nvPr>
            <p:ph idx="1"/>
          </p:nvPr>
        </p:nvSpPr>
        <p:spPr>
          <a:xfrm>
            <a:off x="838200" y="1679720"/>
            <a:ext cx="5361276" cy="4351338"/>
          </a:xfrm>
        </p:spPr>
        <p:txBody>
          <a:bodyPr vert="horz" lIns="91440" tIns="45720" rIns="91440" bIns="45720" rtlCol="0" anchor="t">
            <a:normAutofit lnSpcReduction="10000"/>
          </a:bodyPr>
          <a:lstStyle/>
          <a:p>
            <a:r>
              <a:rPr lang="en-US" sz="2000">
                <a:latin typeface="Tahoma"/>
                <a:ea typeface="Tahoma"/>
                <a:cs typeface="Tahoma"/>
              </a:rPr>
              <a:t>The first figure (from the top) shows how the filtered image looks compared to the original image. The SBF filter has removed the impulse noise very well. A noticeable amount of Gaussian noise remains, but it still performed well in that regard.</a:t>
            </a:r>
          </a:p>
          <a:p>
            <a:r>
              <a:rPr lang="en-US" sz="2000">
                <a:latin typeface="Tahoma"/>
                <a:ea typeface="Tahoma"/>
                <a:cs typeface="Tahoma"/>
              </a:rPr>
              <a:t> The second figure compares the SBF filter with MATLAB’s built-in median filter </a:t>
            </a:r>
            <a:r>
              <a:rPr lang="en-US" sz="2000">
                <a:latin typeface="Courier New" panose="02070309020205020404" pitchFamily="49" charset="0"/>
                <a:ea typeface="Tahoma"/>
                <a:cs typeface="Courier New" panose="02070309020205020404" pitchFamily="49" charset="0"/>
              </a:rPr>
              <a:t>medfilt2()</a:t>
            </a:r>
            <a:r>
              <a:rPr lang="en-US" sz="2000">
                <a:latin typeface="Tahoma" panose="020B0604030504040204" pitchFamily="34" charset="0"/>
                <a:ea typeface="Tahoma" panose="020B0604030504040204" pitchFamily="34" charset="0"/>
                <a:cs typeface="Tahoma" panose="020B0604030504040204" pitchFamily="34" charset="0"/>
              </a:rPr>
              <a:t>. As seen, they both remove the impulse noise. </a:t>
            </a:r>
          </a:p>
          <a:p>
            <a:r>
              <a:rPr lang="en-US" sz="2000">
                <a:latin typeface="Tahoma" panose="020B0604030504040204" pitchFamily="34" charset="0"/>
                <a:ea typeface="Tahoma" panose="020B0604030504040204" pitchFamily="34" charset="0"/>
                <a:cs typeface="Tahoma" panose="020B0604030504040204" pitchFamily="34" charset="0"/>
              </a:rPr>
              <a:t>The third figure magnifies figure 2. As seen, the SBF filter smooths out the pixels better and hence applies filtering to Gaussian noise, whereas the median filter produces a slightly grainier result.</a:t>
            </a:r>
            <a:endParaRPr lang="en-US" sz="2000">
              <a:latin typeface="Courier New" panose="02070309020205020404" pitchFamily="49" charset="0"/>
              <a:ea typeface="Tahoma"/>
              <a:cs typeface="Courier New" panose="02070309020205020404" pitchFamily="49" charset="0"/>
            </a:endParaRPr>
          </a:p>
        </p:txBody>
      </p:sp>
      <p:sp>
        <p:nvSpPr>
          <p:cNvPr id="4" name="Date Placeholder 3">
            <a:extLst>
              <a:ext uri="{FF2B5EF4-FFF2-40B4-BE49-F238E27FC236}">
                <a16:creationId xmlns:a16="http://schemas.microsoft.com/office/drawing/2014/main" id="{54160BA2-ABCF-477A-9F8B-28F3AC8E74A1}"/>
              </a:ext>
            </a:extLst>
          </p:cNvPr>
          <p:cNvSpPr>
            <a:spLocks noGrp="1"/>
          </p:cNvSpPr>
          <p:nvPr>
            <p:ph type="dt" sz="half" idx="10"/>
          </p:nvPr>
        </p:nvSpPr>
        <p:spPr/>
        <p:txBody>
          <a:bodyPr/>
          <a:lstStyle/>
          <a:p>
            <a:r>
              <a:rPr lang="en-CA">
                <a:solidFill>
                  <a:schemeClr val="bg1"/>
                </a:solidFill>
              </a:rPr>
              <a:t>Francis Chambers, David Hardy</a:t>
            </a:r>
          </a:p>
        </p:txBody>
      </p:sp>
      <p:sp>
        <p:nvSpPr>
          <p:cNvPr id="5" name="Footer Placeholder 4">
            <a:extLst>
              <a:ext uri="{FF2B5EF4-FFF2-40B4-BE49-F238E27FC236}">
                <a16:creationId xmlns:a16="http://schemas.microsoft.com/office/drawing/2014/main" id="{DB808DCA-D5AB-44F3-809D-D4C1E0D43AAF}"/>
              </a:ext>
            </a:extLst>
          </p:cNvPr>
          <p:cNvSpPr>
            <a:spLocks noGrp="1"/>
          </p:cNvSpPr>
          <p:nvPr>
            <p:ph type="ftr" sz="quarter" idx="11"/>
          </p:nvPr>
        </p:nvSpPr>
        <p:spPr/>
        <p:txBody>
          <a:bodyPr/>
          <a:lstStyle/>
          <a:p>
            <a:r>
              <a:rPr lang="en-US">
                <a:solidFill>
                  <a:schemeClr val="bg1"/>
                </a:solidFill>
              </a:rPr>
              <a:t>Switching Bilateral Filter for Universal Noise Removal</a:t>
            </a:r>
            <a:endParaRPr lang="en-CA">
              <a:solidFill>
                <a:schemeClr val="bg1"/>
              </a:solidFill>
            </a:endParaRPr>
          </a:p>
        </p:txBody>
      </p:sp>
      <p:sp>
        <p:nvSpPr>
          <p:cNvPr id="6" name="Slide Number Placeholder 5">
            <a:extLst>
              <a:ext uri="{FF2B5EF4-FFF2-40B4-BE49-F238E27FC236}">
                <a16:creationId xmlns:a16="http://schemas.microsoft.com/office/drawing/2014/main" id="{55398717-F599-4270-820D-4F540EDBA473}"/>
              </a:ext>
            </a:extLst>
          </p:cNvPr>
          <p:cNvSpPr>
            <a:spLocks noGrp="1"/>
          </p:cNvSpPr>
          <p:nvPr>
            <p:ph type="sldNum" sz="quarter" idx="12"/>
          </p:nvPr>
        </p:nvSpPr>
        <p:spPr/>
        <p:txBody>
          <a:bodyPr/>
          <a:lstStyle/>
          <a:p>
            <a:fld id="{BF7A901F-4247-441E-81CF-20307FDBCBCA}" type="slidenum">
              <a:rPr lang="en-CA" smtClean="0">
                <a:solidFill>
                  <a:schemeClr val="bg1"/>
                </a:solidFill>
              </a:rPr>
              <a:t>7</a:t>
            </a:fld>
            <a:endParaRPr lang="en-CA">
              <a:solidFill>
                <a:schemeClr val="bg1"/>
              </a:solidFill>
            </a:endParaRPr>
          </a:p>
        </p:txBody>
      </p:sp>
      <p:pic>
        <p:nvPicPr>
          <p:cNvPr id="8" name="Picture 7" descr="A picture containing text, clipart&#10;&#10;Description automatically generated">
            <a:extLst>
              <a:ext uri="{FF2B5EF4-FFF2-40B4-BE49-F238E27FC236}">
                <a16:creationId xmlns:a16="http://schemas.microsoft.com/office/drawing/2014/main" id="{8BF8AE1C-0D5E-46FA-BFB5-5CB478317B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39808" y="5419284"/>
            <a:ext cx="2940698" cy="706199"/>
          </a:xfrm>
          <a:prstGeom prst="rect">
            <a:avLst/>
          </a:prstGeom>
        </p:spPr>
      </p:pic>
      <p:sp>
        <p:nvSpPr>
          <p:cNvPr id="9" name="Rectangle 8">
            <a:extLst>
              <a:ext uri="{FF2B5EF4-FFF2-40B4-BE49-F238E27FC236}">
                <a16:creationId xmlns:a16="http://schemas.microsoft.com/office/drawing/2014/main" id="{E4E64E57-5E76-4FA4-A831-EDB64C341107}"/>
              </a:ext>
            </a:extLst>
          </p:cNvPr>
          <p:cNvSpPr/>
          <p:nvPr/>
        </p:nvSpPr>
        <p:spPr>
          <a:xfrm>
            <a:off x="911082" y="1296955"/>
            <a:ext cx="4291045" cy="67633"/>
          </a:xfrm>
          <a:prstGeom prst="rect">
            <a:avLst/>
          </a:prstGeom>
          <a:solidFill>
            <a:srgbClr val="2F3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15" name="Picture 14">
            <a:extLst>
              <a:ext uri="{FF2B5EF4-FFF2-40B4-BE49-F238E27FC236}">
                <a16:creationId xmlns:a16="http://schemas.microsoft.com/office/drawing/2014/main" id="{50F26D36-2B66-4A4C-A7BA-BC0D9AAF68E6}"/>
              </a:ext>
            </a:extLst>
          </p:cNvPr>
          <p:cNvPicPr>
            <a:picLocks noChangeAspect="1"/>
          </p:cNvPicPr>
          <p:nvPr/>
        </p:nvPicPr>
        <p:blipFill rotWithShape="1">
          <a:blip r:embed="rId3"/>
          <a:srcRect l="10921" t="29338" r="7972" b="34712"/>
          <a:stretch/>
        </p:blipFill>
        <p:spPr>
          <a:xfrm>
            <a:off x="6698150" y="822966"/>
            <a:ext cx="5154324" cy="1713509"/>
          </a:xfrm>
          <a:prstGeom prst="rect">
            <a:avLst/>
          </a:prstGeom>
        </p:spPr>
      </p:pic>
      <p:pic>
        <p:nvPicPr>
          <p:cNvPr id="17" name="Picture 16">
            <a:extLst>
              <a:ext uri="{FF2B5EF4-FFF2-40B4-BE49-F238E27FC236}">
                <a16:creationId xmlns:a16="http://schemas.microsoft.com/office/drawing/2014/main" id="{468DEEF3-7A21-49AE-B90E-C341A943B112}"/>
              </a:ext>
            </a:extLst>
          </p:cNvPr>
          <p:cNvPicPr>
            <a:picLocks noChangeAspect="1"/>
          </p:cNvPicPr>
          <p:nvPr/>
        </p:nvPicPr>
        <p:blipFill rotWithShape="1">
          <a:blip r:embed="rId4"/>
          <a:srcRect l="12581" t="20130" r="8894" b="29226"/>
          <a:stretch/>
        </p:blipFill>
        <p:spPr>
          <a:xfrm>
            <a:off x="7186493" y="2528580"/>
            <a:ext cx="3706629" cy="1792946"/>
          </a:xfrm>
          <a:prstGeom prst="rect">
            <a:avLst/>
          </a:prstGeom>
        </p:spPr>
      </p:pic>
      <p:pic>
        <p:nvPicPr>
          <p:cNvPr id="19" name="Picture 18">
            <a:extLst>
              <a:ext uri="{FF2B5EF4-FFF2-40B4-BE49-F238E27FC236}">
                <a16:creationId xmlns:a16="http://schemas.microsoft.com/office/drawing/2014/main" id="{03BEA7BA-EA30-4269-9B4D-4BCC7542AE3E}"/>
              </a:ext>
            </a:extLst>
          </p:cNvPr>
          <p:cNvPicPr>
            <a:picLocks noChangeAspect="1"/>
          </p:cNvPicPr>
          <p:nvPr/>
        </p:nvPicPr>
        <p:blipFill rotWithShape="1">
          <a:blip r:embed="rId5"/>
          <a:srcRect l="12304" t="21517" r="8987" b="28015"/>
          <a:stretch/>
        </p:blipFill>
        <p:spPr>
          <a:xfrm>
            <a:off x="7164785" y="4342976"/>
            <a:ext cx="3728337" cy="1792946"/>
          </a:xfrm>
          <a:prstGeom prst="rect">
            <a:avLst/>
          </a:prstGeom>
        </p:spPr>
      </p:pic>
      <mc:AlternateContent xmlns:mc="http://schemas.openxmlformats.org/markup-compatibility/2006">
        <mc:Choice xmlns:a14="http://schemas.microsoft.com/office/drawing/2010/main" Requires="a14">
          <p:sp>
            <p:nvSpPr>
              <p:cNvPr id="20" name="TextBox 19">
                <a:extLst>
                  <a:ext uri="{FF2B5EF4-FFF2-40B4-BE49-F238E27FC236}">
                    <a16:creationId xmlns:a16="http://schemas.microsoft.com/office/drawing/2014/main" id="{9F731D0A-1158-4E85-AF92-081B81A524D0}"/>
                  </a:ext>
                </a:extLst>
              </p:cNvPr>
              <p:cNvSpPr txBox="1"/>
              <p:nvPr/>
            </p:nvSpPr>
            <p:spPr>
              <a:xfrm>
                <a:off x="8296963" y="517443"/>
                <a:ext cx="190962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𝜇</m:t>
                      </m:r>
                      <m:r>
                        <a:rPr lang="en-US" b="0" i="1" smtClean="0">
                          <a:latin typeface="Cambria Math" panose="02040503050406030204" pitchFamily="18" charset="0"/>
                        </a:rPr>
                        <m:t>=0,</m:t>
                      </m:r>
                      <m:r>
                        <a:rPr lang="en-US" b="0" i="1" smtClean="0">
                          <a:latin typeface="Cambria Math" panose="02040503050406030204" pitchFamily="18" charset="0"/>
                        </a:rPr>
                        <m:t>𝜎</m:t>
                      </m:r>
                      <m:r>
                        <a:rPr lang="en-US" b="0" i="1" smtClean="0">
                          <a:latin typeface="Cambria Math" panose="02040503050406030204" pitchFamily="18" charset="0"/>
                        </a:rPr>
                        <m:t>=0.01</m:t>
                      </m:r>
                    </m:oMath>
                  </m:oMathPara>
                </a14:m>
                <a:endParaRPr lang="en-CA"/>
              </a:p>
            </p:txBody>
          </p:sp>
        </mc:Choice>
        <mc:Fallback>
          <p:sp>
            <p:nvSpPr>
              <p:cNvPr id="20" name="TextBox 19">
                <a:extLst>
                  <a:ext uri="{FF2B5EF4-FFF2-40B4-BE49-F238E27FC236}">
                    <a16:creationId xmlns:a16="http://schemas.microsoft.com/office/drawing/2014/main" id="{9F731D0A-1158-4E85-AF92-081B81A524D0}"/>
                  </a:ext>
                </a:extLst>
              </p:cNvPr>
              <p:cNvSpPr txBox="1">
                <a:spLocks noRot="1" noChangeAspect="1" noMove="1" noResize="1" noEditPoints="1" noAdjustHandles="1" noChangeArrowheads="1" noChangeShapeType="1" noTextEdit="1"/>
              </p:cNvSpPr>
              <p:nvPr/>
            </p:nvSpPr>
            <p:spPr>
              <a:xfrm>
                <a:off x="8296963" y="517443"/>
                <a:ext cx="1909623" cy="369332"/>
              </a:xfrm>
              <a:prstGeom prst="rect">
                <a:avLst/>
              </a:prstGeom>
              <a:blipFill>
                <a:blip r:embed="rId6"/>
                <a:stretch>
                  <a:fillRect b="-5000"/>
                </a:stretch>
              </a:blipFill>
            </p:spPr>
            <p:txBody>
              <a:bodyPr/>
              <a:lstStyle/>
              <a:p>
                <a:r>
                  <a:rPr lang="en-CA">
                    <a:noFill/>
                  </a:rPr>
                  <a:t> </a:t>
                </a:r>
              </a:p>
            </p:txBody>
          </p:sp>
        </mc:Fallback>
      </mc:AlternateContent>
    </p:spTree>
    <p:extLst>
      <p:ext uri="{BB962C8B-B14F-4D97-AF65-F5344CB8AC3E}">
        <p14:creationId xmlns:p14="http://schemas.microsoft.com/office/powerpoint/2010/main" val="34703588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2F2D277-5D1D-4DB3-9BC4-9551B9EE01B2}"/>
              </a:ext>
            </a:extLst>
          </p:cNvPr>
          <p:cNvSpPr/>
          <p:nvPr/>
        </p:nvSpPr>
        <p:spPr>
          <a:xfrm>
            <a:off x="0" y="6356350"/>
            <a:ext cx="12192000" cy="365126"/>
          </a:xfrm>
          <a:prstGeom prst="rect">
            <a:avLst/>
          </a:prstGeom>
          <a:gradFill flip="none" rotWithShape="1">
            <a:gsLst>
              <a:gs pos="0">
                <a:srgbClr val="2F33D9">
                  <a:shade val="30000"/>
                  <a:satMod val="115000"/>
                </a:srgbClr>
              </a:gs>
              <a:gs pos="50000">
                <a:srgbClr val="2F33D9">
                  <a:shade val="67500"/>
                  <a:satMod val="115000"/>
                </a:srgbClr>
              </a:gs>
              <a:gs pos="100000">
                <a:srgbClr val="2F33D9">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Title 1">
            <a:extLst>
              <a:ext uri="{FF2B5EF4-FFF2-40B4-BE49-F238E27FC236}">
                <a16:creationId xmlns:a16="http://schemas.microsoft.com/office/drawing/2014/main" id="{F096CEB3-4371-4B52-9042-943BF586EF09}"/>
              </a:ext>
            </a:extLst>
          </p:cNvPr>
          <p:cNvSpPr>
            <a:spLocks noGrp="1"/>
          </p:cNvSpPr>
          <p:nvPr>
            <p:ph type="title"/>
          </p:nvPr>
        </p:nvSpPr>
        <p:spPr>
          <a:xfrm>
            <a:off x="838200" y="354157"/>
            <a:ext cx="10515600" cy="1325563"/>
          </a:xfrm>
        </p:spPr>
        <p:txBody>
          <a:bodyPr>
            <a:normAutofit/>
          </a:bodyPr>
          <a:lstStyle/>
          <a:p>
            <a:r>
              <a:rPr lang="en-US" sz="3600">
                <a:latin typeface="Tahoma"/>
                <a:ea typeface="Tahoma"/>
                <a:cs typeface="Tahoma"/>
              </a:rPr>
              <a:t>Experimental Results</a:t>
            </a:r>
            <a:endParaRPr lang="en-US" sz="3600">
              <a:latin typeface="Tahoma" panose="020B0604030504040204" pitchFamily="34" charset="0"/>
              <a:ea typeface="Tahoma" panose="020B0604030504040204" pitchFamily="34" charset="0"/>
              <a:cs typeface="Tahoma" panose="020B0604030504040204" pitchFamily="34" charset="0"/>
            </a:endParaRP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91297CA5-A811-4F77-A70A-E0071D96E168}"/>
                  </a:ext>
                </a:extLst>
              </p:cNvPr>
              <p:cNvSpPr>
                <a:spLocks noGrp="1"/>
              </p:cNvSpPr>
              <p:nvPr>
                <p:ph idx="1"/>
              </p:nvPr>
            </p:nvSpPr>
            <p:spPr>
              <a:xfrm>
                <a:off x="838199" y="1679720"/>
                <a:ext cx="5739581" cy="4351338"/>
              </a:xfrm>
            </p:spPr>
            <p:txBody>
              <a:bodyPr vert="horz" lIns="91440" tIns="45720" rIns="91440" bIns="45720" rtlCol="0" anchor="t">
                <a:normAutofit/>
              </a:bodyPr>
              <a:lstStyle/>
              <a:p>
                <a:r>
                  <a:rPr lang="en-US" sz="2000">
                    <a:latin typeface="Tahoma"/>
                    <a:ea typeface="Tahoma"/>
                    <a:cs typeface="Tahoma"/>
                  </a:rPr>
                  <a:t>The first figure (from the top) compares the SBF filter to MATLAB’s built-in Gaussian smoothing filter </a:t>
                </a:r>
                <a:r>
                  <a:rPr lang="en-US" sz="2000" err="1">
                    <a:latin typeface="Courier New" panose="02070309020205020404" pitchFamily="49" charset="0"/>
                    <a:ea typeface="Tahoma"/>
                    <a:cs typeface="Courier New" panose="02070309020205020404" pitchFamily="49" charset="0"/>
                  </a:rPr>
                  <a:t>imgaussfilt</a:t>
                </a:r>
                <a:r>
                  <a:rPr lang="en-US" sz="2000">
                    <a:latin typeface="Courier New" panose="02070309020205020404" pitchFamily="49" charset="0"/>
                    <a:ea typeface="Tahoma"/>
                    <a:cs typeface="Courier New" panose="02070309020205020404" pitchFamily="49" charset="0"/>
                  </a:rPr>
                  <a:t>()</a:t>
                </a:r>
                <a:r>
                  <a:rPr lang="en-US" sz="2000">
                    <a:latin typeface="Tahoma" panose="020B0604030504040204" pitchFamily="34" charset="0"/>
                    <a:ea typeface="Tahoma" panose="020B0604030504040204" pitchFamily="34" charset="0"/>
                    <a:cs typeface="Tahoma" panose="020B0604030504040204" pitchFamily="34" charset="0"/>
                  </a:rPr>
                  <a:t>. It is shown that the SBF filter filters the Gaussian noise better while also removing the impulse noise (unlike the smoothing filter).</a:t>
                </a:r>
              </a:p>
              <a:p>
                <a:r>
                  <a:rPr lang="en-US" sz="2000">
                    <a:latin typeface="Tahoma" panose="020B0604030504040204" pitchFamily="34" charset="0"/>
                    <a:ea typeface="Tahoma" panose="020B0604030504040204" pitchFamily="34" charset="0"/>
                    <a:cs typeface="Tahoma" panose="020B0604030504040204" pitchFamily="34" charset="0"/>
                  </a:rPr>
                  <a:t>The second image further shows the performance of Gaussian noise filtering. With </a:t>
                </a:r>
                <a14:m>
                  <m:oMath xmlns:m="http://schemas.openxmlformats.org/officeDocument/2006/math">
                    <m:r>
                      <a:rPr lang="en-US" sz="2000" b="0" i="1" smtClean="0">
                        <a:latin typeface="Cambria Math" panose="02040503050406030204" pitchFamily="18" charset="0"/>
                        <a:ea typeface="Tahoma" panose="020B0604030504040204" pitchFamily="34" charset="0"/>
                        <a:cs typeface="Tahoma" panose="020B0604030504040204" pitchFamily="34" charset="0"/>
                      </a:rPr>
                      <m:t>𝜇</m:t>
                    </m:r>
                    <m:r>
                      <a:rPr lang="en-US" sz="2000" b="0" i="1" smtClean="0">
                        <a:latin typeface="Cambria Math" panose="02040503050406030204" pitchFamily="18" charset="0"/>
                        <a:ea typeface="Tahoma" panose="020B0604030504040204" pitchFamily="34" charset="0"/>
                        <a:cs typeface="Tahoma" panose="020B0604030504040204" pitchFamily="34" charset="0"/>
                      </a:rPr>
                      <m:t>=0, </m:t>
                    </m:r>
                    <m:r>
                      <a:rPr lang="en-US" sz="2000" b="0" i="1" smtClean="0">
                        <a:latin typeface="Cambria Math" panose="02040503050406030204" pitchFamily="18" charset="0"/>
                        <a:ea typeface="Tahoma" panose="020B0604030504040204" pitchFamily="34" charset="0"/>
                        <a:cs typeface="Tahoma" panose="020B0604030504040204" pitchFamily="34" charset="0"/>
                      </a:rPr>
                      <m:t>𝜎</m:t>
                    </m:r>
                    <m:r>
                      <a:rPr lang="en-US" sz="2000" b="0" i="1" smtClean="0">
                        <a:latin typeface="Cambria Math" panose="02040503050406030204" pitchFamily="18" charset="0"/>
                        <a:ea typeface="Tahoma" panose="020B0604030504040204" pitchFamily="34" charset="0"/>
                        <a:cs typeface="Tahoma" panose="020B0604030504040204" pitchFamily="34" charset="0"/>
                      </a:rPr>
                      <m:t>=0.1</m:t>
                    </m:r>
                  </m:oMath>
                </a14:m>
                <a:r>
                  <a:rPr lang="en-US" sz="2000">
                    <a:latin typeface="Courier New" panose="02070309020205020404" pitchFamily="49" charset="0"/>
                    <a:ea typeface="Tahoma"/>
                    <a:cs typeface="Courier New" panose="02070309020205020404" pitchFamily="49" charset="0"/>
                  </a:rPr>
                  <a:t>, </a:t>
                </a:r>
                <a:r>
                  <a:rPr lang="en-US" sz="2000">
                    <a:latin typeface="Tahoma" panose="020B0604030504040204" pitchFamily="34" charset="0"/>
                    <a:ea typeface="Tahoma" panose="020B0604030504040204" pitchFamily="34" charset="0"/>
                    <a:cs typeface="Tahoma" panose="020B0604030504040204" pitchFamily="34" charset="0"/>
                  </a:rPr>
                  <a:t>there is a significant amount of Gaussian noise, but the filter drastically improves it and creates well defined edges.</a:t>
                </a:r>
                <a:endParaRPr lang="en-US" sz="2000">
                  <a:latin typeface="Courier New" panose="02070309020205020404" pitchFamily="49" charset="0"/>
                  <a:ea typeface="Tahoma"/>
                  <a:cs typeface="Courier New" panose="02070309020205020404" pitchFamily="49" charset="0"/>
                </a:endParaRPr>
              </a:p>
            </p:txBody>
          </p:sp>
        </mc:Choice>
        <mc:Fallback>
          <p:sp>
            <p:nvSpPr>
              <p:cNvPr id="3" name="Content Placeholder 2">
                <a:extLst>
                  <a:ext uri="{FF2B5EF4-FFF2-40B4-BE49-F238E27FC236}">
                    <a16:creationId xmlns:a16="http://schemas.microsoft.com/office/drawing/2014/main" id="{91297CA5-A811-4F77-A70A-E0071D96E168}"/>
                  </a:ext>
                </a:extLst>
              </p:cNvPr>
              <p:cNvSpPr>
                <a:spLocks noGrp="1" noRot="1" noChangeAspect="1" noMove="1" noResize="1" noEditPoints="1" noAdjustHandles="1" noChangeArrowheads="1" noChangeShapeType="1" noTextEdit="1"/>
              </p:cNvSpPr>
              <p:nvPr>
                <p:ph idx="1"/>
              </p:nvPr>
            </p:nvSpPr>
            <p:spPr>
              <a:xfrm>
                <a:off x="838199" y="1679720"/>
                <a:ext cx="5739581" cy="4351338"/>
              </a:xfrm>
              <a:blipFill>
                <a:blip r:embed="rId2"/>
                <a:stretch>
                  <a:fillRect l="-849" t="-1543" r="-425"/>
                </a:stretch>
              </a:blipFill>
            </p:spPr>
            <p:txBody>
              <a:bodyPr/>
              <a:lstStyle/>
              <a:p>
                <a:r>
                  <a:rPr lang="en-CA">
                    <a:noFill/>
                  </a:rPr>
                  <a:t> </a:t>
                </a:r>
              </a:p>
            </p:txBody>
          </p:sp>
        </mc:Fallback>
      </mc:AlternateContent>
      <p:sp>
        <p:nvSpPr>
          <p:cNvPr id="4" name="Date Placeholder 3">
            <a:extLst>
              <a:ext uri="{FF2B5EF4-FFF2-40B4-BE49-F238E27FC236}">
                <a16:creationId xmlns:a16="http://schemas.microsoft.com/office/drawing/2014/main" id="{54160BA2-ABCF-477A-9F8B-28F3AC8E74A1}"/>
              </a:ext>
            </a:extLst>
          </p:cNvPr>
          <p:cNvSpPr>
            <a:spLocks noGrp="1"/>
          </p:cNvSpPr>
          <p:nvPr>
            <p:ph type="dt" sz="half" idx="10"/>
          </p:nvPr>
        </p:nvSpPr>
        <p:spPr/>
        <p:txBody>
          <a:bodyPr/>
          <a:lstStyle/>
          <a:p>
            <a:r>
              <a:rPr lang="en-CA">
                <a:solidFill>
                  <a:schemeClr val="bg1"/>
                </a:solidFill>
              </a:rPr>
              <a:t>Francis Chambers, David Hardy</a:t>
            </a:r>
          </a:p>
        </p:txBody>
      </p:sp>
      <p:sp>
        <p:nvSpPr>
          <p:cNvPr id="5" name="Footer Placeholder 4">
            <a:extLst>
              <a:ext uri="{FF2B5EF4-FFF2-40B4-BE49-F238E27FC236}">
                <a16:creationId xmlns:a16="http://schemas.microsoft.com/office/drawing/2014/main" id="{DB808DCA-D5AB-44F3-809D-D4C1E0D43AAF}"/>
              </a:ext>
            </a:extLst>
          </p:cNvPr>
          <p:cNvSpPr>
            <a:spLocks noGrp="1"/>
          </p:cNvSpPr>
          <p:nvPr>
            <p:ph type="ftr" sz="quarter" idx="11"/>
          </p:nvPr>
        </p:nvSpPr>
        <p:spPr/>
        <p:txBody>
          <a:bodyPr/>
          <a:lstStyle/>
          <a:p>
            <a:r>
              <a:rPr lang="en-US">
                <a:solidFill>
                  <a:schemeClr val="bg1"/>
                </a:solidFill>
              </a:rPr>
              <a:t>Switching Bilateral Filter for Universal Noise Removal</a:t>
            </a:r>
            <a:endParaRPr lang="en-CA">
              <a:solidFill>
                <a:schemeClr val="bg1"/>
              </a:solidFill>
            </a:endParaRPr>
          </a:p>
        </p:txBody>
      </p:sp>
      <p:sp>
        <p:nvSpPr>
          <p:cNvPr id="6" name="Slide Number Placeholder 5">
            <a:extLst>
              <a:ext uri="{FF2B5EF4-FFF2-40B4-BE49-F238E27FC236}">
                <a16:creationId xmlns:a16="http://schemas.microsoft.com/office/drawing/2014/main" id="{55398717-F599-4270-820D-4F540EDBA473}"/>
              </a:ext>
            </a:extLst>
          </p:cNvPr>
          <p:cNvSpPr>
            <a:spLocks noGrp="1"/>
          </p:cNvSpPr>
          <p:nvPr>
            <p:ph type="sldNum" sz="quarter" idx="12"/>
          </p:nvPr>
        </p:nvSpPr>
        <p:spPr/>
        <p:txBody>
          <a:bodyPr/>
          <a:lstStyle/>
          <a:p>
            <a:fld id="{BF7A901F-4247-441E-81CF-20307FDBCBCA}" type="slidenum">
              <a:rPr lang="en-CA" smtClean="0">
                <a:solidFill>
                  <a:schemeClr val="bg1"/>
                </a:solidFill>
              </a:rPr>
              <a:t>8</a:t>
            </a:fld>
            <a:endParaRPr lang="en-CA">
              <a:solidFill>
                <a:schemeClr val="bg1"/>
              </a:solidFill>
            </a:endParaRPr>
          </a:p>
        </p:txBody>
      </p:sp>
      <p:pic>
        <p:nvPicPr>
          <p:cNvPr id="8" name="Picture 7" descr="A picture containing text, clipart&#10;&#10;Description automatically generated">
            <a:extLst>
              <a:ext uri="{FF2B5EF4-FFF2-40B4-BE49-F238E27FC236}">
                <a16:creationId xmlns:a16="http://schemas.microsoft.com/office/drawing/2014/main" id="{8BF8AE1C-0D5E-46FA-BFB5-5CB478317B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39808" y="5419284"/>
            <a:ext cx="2940698" cy="706199"/>
          </a:xfrm>
          <a:prstGeom prst="rect">
            <a:avLst/>
          </a:prstGeom>
        </p:spPr>
      </p:pic>
      <p:sp>
        <p:nvSpPr>
          <p:cNvPr id="9" name="Rectangle 8">
            <a:extLst>
              <a:ext uri="{FF2B5EF4-FFF2-40B4-BE49-F238E27FC236}">
                <a16:creationId xmlns:a16="http://schemas.microsoft.com/office/drawing/2014/main" id="{E4E64E57-5E76-4FA4-A831-EDB64C341107}"/>
              </a:ext>
            </a:extLst>
          </p:cNvPr>
          <p:cNvSpPr/>
          <p:nvPr/>
        </p:nvSpPr>
        <p:spPr>
          <a:xfrm>
            <a:off x="911082" y="1296955"/>
            <a:ext cx="4291045" cy="67633"/>
          </a:xfrm>
          <a:prstGeom prst="rect">
            <a:avLst/>
          </a:prstGeom>
          <a:solidFill>
            <a:srgbClr val="2F3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11" name="Picture 10">
            <a:extLst>
              <a:ext uri="{FF2B5EF4-FFF2-40B4-BE49-F238E27FC236}">
                <a16:creationId xmlns:a16="http://schemas.microsoft.com/office/drawing/2014/main" id="{753C641B-4D0F-4416-A027-B8D7471E6688}"/>
              </a:ext>
            </a:extLst>
          </p:cNvPr>
          <p:cNvPicPr>
            <a:picLocks noChangeAspect="1"/>
          </p:cNvPicPr>
          <p:nvPr/>
        </p:nvPicPr>
        <p:blipFill rotWithShape="1">
          <a:blip r:embed="rId4"/>
          <a:srcRect l="11428" t="21963" r="8341" b="28310"/>
          <a:stretch/>
        </p:blipFill>
        <p:spPr>
          <a:xfrm>
            <a:off x="7391400" y="369932"/>
            <a:ext cx="4279490" cy="1989311"/>
          </a:xfrm>
          <a:prstGeom prst="rect">
            <a:avLst/>
          </a:prstGeom>
        </p:spPr>
      </p:pic>
      <p:pic>
        <p:nvPicPr>
          <p:cNvPr id="13" name="Picture 12">
            <a:extLst>
              <a:ext uri="{FF2B5EF4-FFF2-40B4-BE49-F238E27FC236}">
                <a16:creationId xmlns:a16="http://schemas.microsoft.com/office/drawing/2014/main" id="{EEE72A4C-3D32-4DF7-804F-2286C65F2A16}"/>
              </a:ext>
            </a:extLst>
          </p:cNvPr>
          <p:cNvPicPr>
            <a:picLocks noChangeAspect="1"/>
          </p:cNvPicPr>
          <p:nvPr/>
        </p:nvPicPr>
        <p:blipFill rotWithShape="1">
          <a:blip r:embed="rId5"/>
          <a:srcRect l="12827" t="28628" r="8463" b="35734"/>
          <a:stretch/>
        </p:blipFill>
        <p:spPr>
          <a:xfrm>
            <a:off x="6855595" y="2926818"/>
            <a:ext cx="5124911" cy="1740310"/>
          </a:xfrm>
          <a:prstGeom prst="rect">
            <a:avLst/>
          </a:prstGeom>
        </p:spPr>
      </p:pic>
    </p:spTree>
    <p:extLst>
      <p:ext uri="{BB962C8B-B14F-4D97-AF65-F5344CB8AC3E}">
        <p14:creationId xmlns:p14="http://schemas.microsoft.com/office/powerpoint/2010/main" val="19807728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2F2D277-5D1D-4DB3-9BC4-9551B9EE01B2}"/>
              </a:ext>
            </a:extLst>
          </p:cNvPr>
          <p:cNvSpPr/>
          <p:nvPr/>
        </p:nvSpPr>
        <p:spPr>
          <a:xfrm>
            <a:off x="0" y="6356350"/>
            <a:ext cx="12192000" cy="365126"/>
          </a:xfrm>
          <a:prstGeom prst="rect">
            <a:avLst/>
          </a:prstGeom>
          <a:gradFill flip="none" rotWithShape="1">
            <a:gsLst>
              <a:gs pos="0">
                <a:srgbClr val="2F33D9">
                  <a:shade val="30000"/>
                  <a:satMod val="115000"/>
                </a:srgbClr>
              </a:gs>
              <a:gs pos="50000">
                <a:srgbClr val="2F33D9">
                  <a:shade val="67500"/>
                  <a:satMod val="115000"/>
                </a:srgbClr>
              </a:gs>
              <a:gs pos="100000">
                <a:srgbClr val="2F33D9">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Title 1">
            <a:extLst>
              <a:ext uri="{FF2B5EF4-FFF2-40B4-BE49-F238E27FC236}">
                <a16:creationId xmlns:a16="http://schemas.microsoft.com/office/drawing/2014/main" id="{F096CEB3-4371-4B52-9042-943BF586EF09}"/>
              </a:ext>
            </a:extLst>
          </p:cNvPr>
          <p:cNvSpPr>
            <a:spLocks noGrp="1"/>
          </p:cNvSpPr>
          <p:nvPr>
            <p:ph type="title"/>
          </p:nvPr>
        </p:nvSpPr>
        <p:spPr>
          <a:xfrm>
            <a:off x="838200" y="354157"/>
            <a:ext cx="10515600" cy="1325563"/>
          </a:xfrm>
        </p:spPr>
        <p:txBody>
          <a:bodyPr>
            <a:normAutofit/>
          </a:bodyPr>
          <a:lstStyle/>
          <a:p>
            <a:r>
              <a:rPr lang="en-US" sz="3600">
                <a:latin typeface="Tahoma"/>
                <a:ea typeface="Tahoma"/>
                <a:cs typeface="Tahoma"/>
              </a:rPr>
              <a:t>Conclusions</a:t>
            </a:r>
            <a:endParaRPr lang="en-US" sz="3600">
              <a:latin typeface="Tahoma" panose="020B0604030504040204" pitchFamily="34" charset="0"/>
              <a:ea typeface="Tahoma" panose="020B0604030504040204" pitchFamily="34" charset="0"/>
              <a:cs typeface="Tahoma" panose="020B0604030504040204" pitchFamily="34" charset="0"/>
            </a:endParaRPr>
          </a:p>
        </p:txBody>
      </p:sp>
      <p:sp>
        <p:nvSpPr>
          <p:cNvPr id="3" name="Content Placeholder 2">
            <a:extLst>
              <a:ext uri="{FF2B5EF4-FFF2-40B4-BE49-F238E27FC236}">
                <a16:creationId xmlns:a16="http://schemas.microsoft.com/office/drawing/2014/main" id="{91297CA5-A811-4F77-A70A-E0071D96E168}"/>
              </a:ext>
            </a:extLst>
          </p:cNvPr>
          <p:cNvSpPr>
            <a:spLocks noGrp="1"/>
          </p:cNvSpPr>
          <p:nvPr>
            <p:ph idx="1"/>
          </p:nvPr>
        </p:nvSpPr>
        <p:spPr>
          <a:xfrm>
            <a:off x="838200" y="1679720"/>
            <a:ext cx="10515600" cy="4351338"/>
          </a:xfrm>
        </p:spPr>
        <p:txBody>
          <a:bodyPr vert="horz" lIns="91440" tIns="45720" rIns="91440" bIns="45720" rtlCol="0" anchor="t">
            <a:normAutofit/>
          </a:bodyPr>
          <a:lstStyle/>
          <a:p>
            <a:r>
              <a:rPr lang="en-US" sz="2000">
                <a:latin typeface="Tahoma"/>
                <a:ea typeface="Tahoma"/>
                <a:cs typeface="Tahoma"/>
              </a:rPr>
              <a:t>The SBF filter performed very well with filtering impulse noise. </a:t>
            </a:r>
          </a:p>
          <a:p>
            <a:r>
              <a:rPr lang="en-US" sz="2000">
                <a:latin typeface="Tahoma"/>
                <a:ea typeface="Tahoma"/>
                <a:cs typeface="Tahoma"/>
              </a:rPr>
              <a:t>Gaussian noise was filtered to a lesser effect but is still performed better than a common Gaussian smoothing filter.</a:t>
            </a:r>
          </a:p>
          <a:p>
            <a:r>
              <a:rPr lang="en-US" sz="2000">
                <a:latin typeface="Tahoma"/>
                <a:ea typeface="Tahoma"/>
                <a:cs typeface="Tahoma"/>
              </a:rPr>
              <a:t>The bilateral filter functions correctly as overall noise is reduced while maintaining edges and textures.</a:t>
            </a:r>
          </a:p>
        </p:txBody>
      </p:sp>
      <p:sp>
        <p:nvSpPr>
          <p:cNvPr id="4" name="Date Placeholder 3">
            <a:extLst>
              <a:ext uri="{FF2B5EF4-FFF2-40B4-BE49-F238E27FC236}">
                <a16:creationId xmlns:a16="http://schemas.microsoft.com/office/drawing/2014/main" id="{54160BA2-ABCF-477A-9F8B-28F3AC8E74A1}"/>
              </a:ext>
            </a:extLst>
          </p:cNvPr>
          <p:cNvSpPr>
            <a:spLocks noGrp="1"/>
          </p:cNvSpPr>
          <p:nvPr>
            <p:ph type="dt" sz="half" idx="10"/>
          </p:nvPr>
        </p:nvSpPr>
        <p:spPr/>
        <p:txBody>
          <a:bodyPr/>
          <a:lstStyle/>
          <a:p>
            <a:r>
              <a:rPr lang="en-CA">
                <a:solidFill>
                  <a:schemeClr val="bg1"/>
                </a:solidFill>
              </a:rPr>
              <a:t>Francis Chambers, David Hardy</a:t>
            </a:r>
          </a:p>
        </p:txBody>
      </p:sp>
      <p:sp>
        <p:nvSpPr>
          <p:cNvPr id="5" name="Footer Placeholder 4">
            <a:extLst>
              <a:ext uri="{FF2B5EF4-FFF2-40B4-BE49-F238E27FC236}">
                <a16:creationId xmlns:a16="http://schemas.microsoft.com/office/drawing/2014/main" id="{DB808DCA-D5AB-44F3-809D-D4C1E0D43AAF}"/>
              </a:ext>
            </a:extLst>
          </p:cNvPr>
          <p:cNvSpPr>
            <a:spLocks noGrp="1"/>
          </p:cNvSpPr>
          <p:nvPr>
            <p:ph type="ftr" sz="quarter" idx="11"/>
          </p:nvPr>
        </p:nvSpPr>
        <p:spPr/>
        <p:txBody>
          <a:bodyPr/>
          <a:lstStyle/>
          <a:p>
            <a:r>
              <a:rPr lang="en-US">
                <a:solidFill>
                  <a:schemeClr val="bg1"/>
                </a:solidFill>
              </a:rPr>
              <a:t>Switching Bilateral Filter for Universal Noise Removal</a:t>
            </a:r>
            <a:endParaRPr lang="en-CA">
              <a:solidFill>
                <a:schemeClr val="bg1"/>
              </a:solidFill>
            </a:endParaRPr>
          </a:p>
        </p:txBody>
      </p:sp>
      <p:sp>
        <p:nvSpPr>
          <p:cNvPr id="6" name="Slide Number Placeholder 5">
            <a:extLst>
              <a:ext uri="{FF2B5EF4-FFF2-40B4-BE49-F238E27FC236}">
                <a16:creationId xmlns:a16="http://schemas.microsoft.com/office/drawing/2014/main" id="{55398717-F599-4270-820D-4F540EDBA473}"/>
              </a:ext>
            </a:extLst>
          </p:cNvPr>
          <p:cNvSpPr>
            <a:spLocks noGrp="1"/>
          </p:cNvSpPr>
          <p:nvPr>
            <p:ph type="sldNum" sz="quarter" idx="12"/>
          </p:nvPr>
        </p:nvSpPr>
        <p:spPr/>
        <p:txBody>
          <a:bodyPr/>
          <a:lstStyle/>
          <a:p>
            <a:fld id="{BF7A901F-4247-441E-81CF-20307FDBCBCA}" type="slidenum">
              <a:rPr lang="en-CA" smtClean="0">
                <a:solidFill>
                  <a:schemeClr val="bg1"/>
                </a:solidFill>
              </a:rPr>
              <a:t>9</a:t>
            </a:fld>
            <a:endParaRPr lang="en-CA">
              <a:solidFill>
                <a:schemeClr val="bg1"/>
              </a:solidFill>
            </a:endParaRPr>
          </a:p>
        </p:txBody>
      </p:sp>
      <p:pic>
        <p:nvPicPr>
          <p:cNvPr id="8" name="Picture 7" descr="A picture containing text, clipart&#10;&#10;Description automatically generated">
            <a:extLst>
              <a:ext uri="{FF2B5EF4-FFF2-40B4-BE49-F238E27FC236}">
                <a16:creationId xmlns:a16="http://schemas.microsoft.com/office/drawing/2014/main" id="{8BF8AE1C-0D5E-46FA-BFB5-5CB478317B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39808" y="5419284"/>
            <a:ext cx="2940698" cy="706199"/>
          </a:xfrm>
          <a:prstGeom prst="rect">
            <a:avLst/>
          </a:prstGeom>
        </p:spPr>
      </p:pic>
      <p:sp>
        <p:nvSpPr>
          <p:cNvPr id="9" name="Rectangle 8">
            <a:extLst>
              <a:ext uri="{FF2B5EF4-FFF2-40B4-BE49-F238E27FC236}">
                <a16:creationId xmlns:a16="http://schemas.microsoft.com/office/drawing/2014/main" id="{E4E64E57-5E76-4FA4-A831-EDB64C341107}"/>
              </a:ext>
            </a:extLst>
          </p:cNvPr>
          <p:cNvSpPr/>
          <p:nvPr/>
        </p:nvSpPr>
        <p:spPr>
          <a:xfrm>
            <a:off x="911082" y="1296955"/>
            <a:ext cx="2462245" cy="67633"/>
          </a:xfrm>
          <a:prstGeom prst="rect">
            <a:avLst/>
          </a:prstGeom>
          <a:solidFill>
            <a:srgbClr val="2F3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4478559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1604</Words>
  <Application>Microsoft Office PowerPoint</Application>
  <PresentationFormat>Widescreen</PresentationFormat>
  <Paragraphs>163</Paragraphs>
  <Slides>10</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vt:i4>
      </vt:variant>
    </vt:vector>
  </HeadingPairs>
  <TitlesOfParts>
    <vt:vector size="17" baseType="lpstr">
      <vt:lpstr>Arial</vt:lpstr>
      <vt:lpstr>Calibri</vt:lpstr>
      <vt:lpstr>Calibri Light</vt:lpstr>
      <vt:lpstr>Cambria Math</vt:lpstr>
      <vt:lpstr>Courier New</vt:lpstr>
      <vt:lpstr>Tahoma</vt:lpstr>
      <vt:lpstr>Office Theme</vt:lpstr>
      <vt:lpstr>ECE313 Final Project 3B, Fall 2021</vt:lpstr>
      <vt:lpstr>Problem Formulation</vt:lpstr>
      <vt:lpstr>Existing Solutions</vt:lpstr>
      <vt:lpstr>Proposed Solution</vt:lpstr>
      <vt:lpstr>Proposed Solution (Cont'd)</vt:lpstr>
      <vt:lpstr>Proposed Solution (Cont'd)</vt:lpstr>
      <vt:lpstr>Experimental Results</vt:lpstr>
      <vt:lpstr>Experimental Results</vt:lpstr>
      <vt:lpstr>Conclusions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ECE313 Final Project</dc:title>
  <dc:creator>David Fernando Hardy</dc:creator>
  <cp:lastModifiedBy>David Fernando Hardy</cp:lastModifiedBy>
  <cp:revision>1</cp:revision>
  <dcterms:created xsi:type="dcterms:W3CDTF">2021-12-23T04:35:30Z</dcterms:created>
  <dcterms:modified xsi:type="dcterms:W3CDTF">2021-12-23T23:36:45Z</dcterms:modified>
</cp:coreProperties>
</file>